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4"/>
    <p:sldMasterId id="2147483706" r:id="rId5"/>
  </p:sldMasterIdLst>
  <p:notesMasterIdLst>
    <p:notesMasterId r:id="rId31"/>
  </p:notesMasterIdLst>
  <p:sldIdLst>
    <p:sldId id="256" r:id="rId6"/>
    <p:sldId id="269" r:id="rId7"/>
    <p:sldId id="270" r:id="rId8"/>
    <p:sldId id="285" r:id="rId9"/>
    <p:sldId id="286" r:id="rId10"/>
    <p:sldId id="259" r:id="rId11"/>
    <p:sldId id="261" r:id="rId12"/>
    <p:sldId id="264" r:id="rId13"/>
    <p:sldId id="265" r:id="rId14"/>
    <p:sldId id="266" r:id="rId15"/>
    <p:sldId id="268" r:id="rId16"/>
    <p:sldId id="309" r:id="rId17"/>
    <p:sldId id="281" r:id="rId18"/>
    <p:sldId id="292" r:id="rId19"/>
    <p:sldId id="282" r:id="rId20"/>
    <p:sldId id="283" r:id="rId21"/>
    <p:sldId id="294" r:id="rId22"/>
    <p:sldId id="301" r:id="rId23"/>
    <p:sldId id="307" r:id="rId24"/>
    <p:sldId id="257" r:id="rId25"/>
    <p:sldId id="258" r:id="rId26"/>
    <p:sldId id="308" r:id="rId27"/>
    <p:sldId id="296" r:id="rId28"/>
    <p:sldId id="302" r:id="rId29"/>
    <p:sldId id="293" r:id="rId30"/>
  </p:sldIdLst>
  <p:sldSz cx="12192000" cy="6858000"/>
  <p:notesSz cx="6792913" cy="992505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A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66A53B-5C5C-474E-A5ED-8E4562B18A68}" v="3" dt="2022-11-11T12:40:53.8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56" autoAdjust="0"/>
    <p:restoredTop sz="94660"/>
  </p:normalViewPr>
  <p:slideViewPr>
    <p:cSldViewPr snapToGrid="0">
      <p:cViewPr varScale="1">
        <p:scale>
          <a:sx n="62" d="100"/>
          <a:sy n="62" d="100"/>
        </p:scale>
        <p:origin x="4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lliomäki Päivi" userId="323d7854-11be-4a1c-8cbb-bce91165975d" providerId="ADAL" clId="{B866A53B-5C5C-474E-A5ED-8E4562B18A68}"/>
    <pc:docChg chg="undo custSel modSld">
      <pc:chgData name="Kalliomäki Päivi" userId="323d7854-11be-4a1c-8cbb-bce91165975d" providerId="ADAL" clId="{B866A53B-5C5C-474E-A5ED-8E4562B18A68}" dt="2022-11-11T12:42:15.529" v="119" actId="6549"/>
      <pc:docMkLst>
        <pc:docMk/>
      </pc:docMkLst>
      <pc:sldChg chg="delSp modSp mod">
        <pc:chgData name="Kalliomäki Päivi" userId="323d7854-11be-4a1c-8cbb-bce91165975d" providerId="ADAL" clId="{B866A53B-5C5C-474E-A5ED-8E4562B18A68}" dt="2022-11-11T12:24:59.159" v="95"/>
        <pc:sldMkLst>
          <pc:docMk/>
          <pc:sldMk cId="505067128" sldId="256"/>
        </pc:sldMkLst>
        <pc:spChg chg="mod">
          <ac:chgData name="Kalliomäki Päivi" userId="323d7854-11be-4a1c-8cbb-bce91165975d" providerId="ADAL" clId="{B866A53B-5C5C-474E-A5ED-8E4562B18A68}" dt="2022-11-11T12:24:52.101" v="93" actId="6549"/>
          <ac:spMkLst>
            <pc:docMk/>
            <pc:sldMk cId="505067128" sldId="256"/>
            <ac:spMk id="3" creationId="{00000000-0000-0000-0000-000000000000}"/>
          </ac:spMkLst>
        </pc:spChg>
        <pc:spChg chg="del mod">
          <ac:chgData name="Kalliomäki Päivi" userId="323d7854-11be-4a1c-8cbb-bce91165975d" providerId="ADAL" clId="{B866A53B-5C5C-474E-A5ED-8E4562B18A68}" dt="2022-11-11T12:24:59.159" v="95"/>
          <ac:spMkLst>
            <pc:docMk/>
            <pc:sldMk cId="505067128" sldId="256"/>
            <ac:spMk id="6" creationId="{B108536B-C409-4AF4-A352-D9E1DB643878}"/>
          </ac:spMkLst>
        </pc:spChg>
        <pc:spChg chg="mod">
          <ac:chgData name="Kalliomäki Päivi" userId="323d7854-11be-4a1c-8cbb-bce91165975d" providerId="ADAL" clId="{B866A53B-5C5C-474E-A5ED-8E4562B18A68}" dt="2022-11-11T12:24:45.097" v="92" actId="20577"/>
          <ac:spMkLst>
            <pc:docMk/>
            <pc:sldMk cId="505067128" sldId="256"/>
            <ac:spMk id="8" creationId="{EDEBCE6B-D4D1-F9E1-3AF2-CFC726146673}"/>
          </ac:spMkLst>
        </pc:spChg>
      </pc:sldChg>
      <pc:sldChg chg="modSp mod">
        <pc:chgData name="Kalliomäki Päivi" userId="323d7854-11be-4a1c-8cbb-bce91165975d" providerId="ADAL" clId="{B866A53B-5C5C-474E-A5ED-8E4562B18A68}" dt="2022-11-11T12:23:51.653" v="19" actId="6549"/>
        <pc:sldMkLst>
          <pc:docMk/>
          <pc:sldMk cId="1155933760" sldId="269"/>
        </pc:sldMkLst>
        <pc:spChg chg="mod">
          <ac:chgData name="Kalliomäki Päivi" userId="323d7854-11be-4a1c-8cbb-bce91165975d" providerId="ADAL" clId="{B866A53B-5C5C-474E-A5ED-8E4562B18A68}" dt="2022-11-11T12:23:41.164" v="0" actId="6549"/>
          <ac:spMkLst>
            <pc:docMk/>
            <pc:sldMk cId="1155933760" sldId="269"/>
            <ac:spMk id="2" creationId="{36E12AE8-6D2E-4B70-AF2F-A9056DCE3960}"/>
          </ac:spMkLst>
        </pc:spChg>
        <pc:spChg chg="mod">
          <ac:chgData name="Kalliomäki Päivi" userId="323d7854-11be-4a1c-8cbb-bce91165975d" providerId="ADAL" clId="{B866A53B-5C5C-474E-A5ED-8E4562B18A68}" dt="2022-11-11T12:23:51.653" v="19" actId="6549"/>
          <ac:spMkLst>
            <pc:docMk/>
            <pc:sldMk cId="1155933760" sldId="269"/>
            <ac:spMk id="3" creationId="{A91060A6-3ED1-474F-8812-169DBF577007}"/>
          </ac:spMkLst>
        </pc:spChg>
      </pc:sldChg>
      <pc:sldChg chg="modSp mod">
        <pc:chgData name="Kalliomäki Päivi" userId="323d7854-11be-4a1c-8cbb-bce91165975d" providerId="ADAL" clId="{B866A53B-5C5C-474E-A5ED-8E4562B18A68}" dt="2022-11-11T12:42:15.529" v="119" actId="6549"/>
        <pc:sldMkLst>
          <pc:docMk/>
          <pc:sldMk cId="2752820608" sldId="283"/>
        </pc:sldMkLst>
        <pc:spChg chg="mod">
          <ac:chgData name="Kalliomäki Päivi" userId="323d7854-11be-4a1c-8cbb-bce91165975d" providerId="ADAL" clId="{B866A53B-5C5C-474E-A5ED-8E4562B18A68}" dt="2022-11-11T12:42:15.529" v="119" actId="6549"/>
          <ac:spMkLst>
            <pc:docMk/>
            <pc:sldMk cId="2752820608" sldId="283"/>
            <ac:spMk id="2" creationId="{7A6C5561-CC08-4696-BF35-7DDCEF92FD1D}"/>
          </ac:spMkLst>
        </pc:spChg>
      </pc:sldChg>
      <pc:sldChg chg="addSp delSp modSp mod">
        <pc:chgData name="Kalliomäki Päivi" userId="323d7854-11be-4a1c-8cbb-bce91165975d" providerId="ADAL" clId="{B866A53B-5C5C-474E-A5ED-8E4562B18A68}" dt="2022-11-11T12:42:04.284" v="118" actId="1076"/>
        <pc:sldMkLst>
          <pc:docMk/>
          <pc:sldMk cId="530228159" sldId="294"/>
        </pc:sldMkLst>
        <pc:spChg chg="mod">
          <ac:chgData name="Kalliomäki Päivi" userId="323d7854-11be-4a1c-8cbb-bce91165975d" providerId="ADAL" clId="{B866A53B-5C5C-474E-A5ED-8E4562B18A68}" dt="2022-11-11T12:41:08.703" v="110" actId="14100"/>
          <ac:spMkLst>
            <pc:docMk/>
            <pc:sldMk cId="530228159" sldId="294"/>
            <ac:spMk id="2" creationId="{71AF6632-82F4-487C-A6F6-CE164F874BA9}"/>
          </ac:spMkLst>
        </pc:spChg>
        <pc:spChg chg="mod ord">
          <ac:chgData name="Kalliomäki Päivi" userId="323d7854-11be-4a1c-8cbb-bce91165975d" providerId="ADAL" clId="{B866A53B-5C5C-474E-A5ED-8E4562B18A68}" dt="2022-11-11T12:40:24.043" v="104" actId="26606"/>
          <ac:spMkLst>
            <pc:docMk/>
            <pc:sldMk cId="530228159" sldId="294"/>
            <ac:spMk id="5" creationId="{3648F603-00B1-4040-B6FD-2E8B42E97B07}"/>
          </ac:spMkLst>
        </pc:spChg>
        <pc:spChg chg="add del mod">
          <ac:chgData name="Kalliomäki Päivi" userId="323d7854-11be-4a1c-8cbb-bce91165975d" providerId="ADAL" clId="{B866A53B-5C5C-474E-A5ED-8E4562B18A68}" dt="2022-11-11T12:41:33.302" v="113"/>
          <ac:spMkLst>
            <pc:docMk/>
            <pc:sldMk cId="530228159" sldId="294"/>
            <ac:spMk id="6" creationId="{91273F68-2481-C38E-BA25-2650FFB6C118}"/>
          </ac:spMkLst>
        </pc:spChg>
        <pc:spChg chg="add del">
          <ac:chgData name="Kalliomäki Päivi" userId="323d7854-11be-4a1c-8cbb-bce91165975d" providerId="ADAL" clId="{B866A53B-5C5C-474E-A5ED-8E4562B18A68}" dt="2022-11-11T12:41:40.558" v="115" actId="22"/>
          <ac:spMkLst>
            <pc:docMk/>
            <pc:sldMk cId="530228159" sldId="294"/>
            <ac:spMk id="9" creationId="{7446D95E-416F-5C17-62E3-B58CC82F992A}"/>
          </ac:spMkLst>
        </pc:spChg>
        <pc:spChg chg="add del">
          <ac:chgData name="Kalliomäki Päivi" userId="323d7854-11be-4a1c-8cbb-bce91165975d" providerId="ADAL" clId="{B866A53B-5C5C-474E-A5ED-8E4562B18A68}" dt="2022-11-11T12:39:58.524" v="101" actId="26606"/>
          <ac:spMkLst>
            <pc:docMk/>
            <pc:sldMk cId="530228159" sldId="294"/>
            <ac:spMk id="10" creationId="{2C61293E-6EBE-43EF-A52C-9BEBFD7679D4}"/>
          </ac:spMkLst>
        </pc:spChg>
        <pc:spChg chg="add del">
          <ac:chgData name="Kalliomäki Päivi" userId="323d7854-11be-4a1c-8cbb-bce91165975d" providerId="ADAL" clId="{B866A53B-5C5C-474E-A5ED-8E4562B18A68}" dt="2022-11-11T12:39:58.524" v="101" actId="26606"/>
          <ac:spMkLst>
            <pc:docMk/>
            <pc:sldMk cId="530228159" sldId="294"/>
            <ac:spMk id="12" creationId="{21540236-BFD5-4A9D-8840-4703E7F76825}"/>
          </ac:spMkLst>
        </pc:spChg>
        <pc:spChg chg="add mod">
          <ac:chgData name="Kalliomäki Päivi" userId="323d7854-11be-4a1c-8cbb-bce91165975d" providerId="ADAL" clId="{B866A53B-5C5C-474E-A5ED-8E4562B18A68}" dt="2022-11-11T12:42:04.284" v="118" actId="1076"/>
          <ac:spMkLst>
            <pc:docMk/>
            <pc:sldMk cId="530228159" sldId="294"/>
            <ac:spMk id="13" creationId="{1B45E919-D8BC-EE83-846C-538E1B4DB1BB}"/>
          </ac:spMkLst>
        </pc:spChg>
        <pc:picChg chg="add del">
          <ac:chgData name="Kalliomäki Päivi" userId="323d7854-11be-4a1c-8cbb-bce91165975d" providerId="ADAL" clId="{B866A53B-5C5C-474E-A5ED-8E4562B18A68}" dt="2022-11-11T12:39:24.362" v="98"/>
          <ac:picMkLst>
            <pc:docMk/>
            <pc:sldMk cId="530228159" sldId="294"/>
            <ac:picMk id="3" creationId="{30A519C5-FBBB-8F04-5A58-26767648CC6E}"/>
          </ac:picMkLst>
        </pc:picChg>
        <pc:picChg chg="add del mod">
          <ac:chgData name="Kalliomäki Päivi" userId="323d7854-11be-4a1c-8cbb-bce91165975d" providerId="ADAL" clId="{B866A53B-5C5C-474E-A5ED-8E4562B18A68}" dt="2022-11-11T12:41:12.005" v="111" actId="1076"/>
          <ac:picMkLst>
            <pc:docMk/>
            <pc:sldMk cId="530228159" sldId="294"/>
            <ac:picMk id="4" creationId="{3AE2844C-6F20-4ED2-A8E3-69062AE1735D}"/>
          </ac:picMkLst>
        </pc:picChg>
        <pc:cxnChg chg="add">
          <ac:chgData name="Kalliomäki Päivi" userId="323d7854-11be-4a1c-8cbb-bce91165975d" providerId="ADAL" clId="{B866A53B-5C5C-474E-A5ED-8E4562B18A68}" dt="2022-11-11T12:40:24.043" v="104" actId="26606"/>
          <ac:cxnSpMkLst>
            <pc:docMk/>
            <pc:sldMk cId="530228159" sldId="294"/>
            <ac:cxnSpMk id="7" creationId="{A7F400EE-A8A5-48AF-B4D6-291B52C6F0B0}"/>
          </ac:cxnSpMkLst>
        </pc:cxnChg>
        <pc:cxnChg chg="add del">
          <ac:chgData name="Kalliomäki Päivi" userId="323d7854-11be-4a1c-8cbb-bce91165975d" providerId="ADAL" clId="{B866A53B-5C5C-474E-A5ED-8E4562B18A68}" dt="2022-11-11T12:40:08.847" v="103" actId="26606"/>
          <ac:cxnSpMkLst>
            <pc:docMk/>
            <pc:sldMk cId="530228159" sldId="294"/>
            <ac:cxnSpMk id="14" creationId="{A7F400EE-A8A5-48AF-B4D6-291B52C6F0B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E425B6-1CE7-48EE-9104-92B78C51EC20}" type="doc">
      <dgm:prSet loTypeId="urn:microsoft.com/office/officeart/2005/8/layout/venn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i-FI"/>
        </a:p>
      </dgm:t>
    </dgm:pt>
    <dgm:pt modelId="{9C185EC7-97B3-43CB-A433-076E7800888A}">
      <dgm:prSet phldrT="[Teksti]" phldr="0"/>
      <dgm:spPr/>
      <dgm:t>
        <a:bodyPr/>
        <a:lstStyle/>
        <a:p>
          <a:endParaRPr lang="en-US" dirty="0"/>
        </a:p>
      </dgm:t>
    </dgm:pt>
    <dgm:pt modelId="{C346E1FF-D33A-4FBA-A7C4-AF9A656DC31D}" type="parTrans" cxnId="{A19166E5-EC58-49F9-844C-17F48C0BCAEB}">
      <dgm:prSet/>
      <dgm:spPr/>
      <dgm:t>
        <a:bodyPr/>
        <a:lstStyle/>
        <a:p>
          <a:endParaRPr lang="fi-FI"/>
        </a:p>
      </dgm:t>
    </dgm:pt>
    <dgm:pt modelId="{9896A5AC-1D68-4AE2-9CD7-2B2873531425}" type="sibTrans" cxnId="{A19166E5-EC58-49F9-844C-17F48C0BCAEB}">
      <dgm:prSet/>
      <dgm:spPr/>
      <dgm:t>
        <a:bodyPr/>
        <a:lstStyle/>
        <a:p>
          <a:endParaRPr lang="fi-FI"/>
        </a:p>
      </dgm:t>
    </dgm:pt>
    <dgm:pt modelId="{BDB362C9-FA42-41D7-A992-637AE98B1763}">
      <dgm:prSet phldr="0"/>
      <dgm:spPr/>
      <dgm:t>
        <a:bodyPr/>
        <a:lstStyle/>
        <a:p>
          <a:pPr rtl="0"/>
          <a:endParaRPr lang="en-US" dirty="0"/>
        </a:p>
      </dgm:t>
    </dgm:pt>
    <dgm:pt modelId="{F694BD6F-DCFD-41B1-80CC-54175333DAC8}" type="parTrans" cxnId="{D2E7550B-AE68-4E9F-867D-B8AEB305F1A7}">
      <dgm:prSet/>
      <dgm:spPr/>
      <dgm:t>
        <a:bodyPr/>
        <a:lstStyle/>
        <a:p>
          <a:endParaRPr lang="fi-FI"/>
        </a:p>
      </dgm:t>
    </dgm:pt>
    <dgm:pt modelId="{5D6F52C0-CDD6-48B1-B6C5-0DFEBE0209A7}" type="sibTrans" cxnId="{D2E7550B-AE68-4E9F-867D-B8AEB305F1A7}">
      <dgm:prSet/>
      <dgm:spPr/>
      <dgm:t>
        <a:bodyPr/>
        <a:lstStyle/>
        <a:p>
          <a:endParaRPr lang="fi-FI"/>
        </a:p>
      </dgm:t>
    </dgm:pt>
    <dgm:pt modelId="{7F2EA4A8-92FE-4474-8586-D8EF5155516B}">
      <dgm:prSet phldr="0"/>
      <dgm:spPr/>
      <dgm:t>
        <a:bodyPr/>
        <a:lstStyle/>
        <a:p>
          <a:endParaRPr lang="fi-FI" dirty="0"/>
        </a:p>
      </dgm:t>
    </dgm:pt>
    <dgm:pt modelId="{04025603-580D-4532-A60E-BEA731F3E71B}" type="parTrans" cxnId="{3A1C8E2B-0CE1-4502-AC21-FA9BF26693D4}">
      <dgm:prSet/>
      <dgm:spPr/>
      <dgm:t>
        <a:bodyPr/>
        <a:lstStyle/>
        <a:p>
          <a:endParaRPr lang="fi-FI"/>
        </a:p>
      </dgm:t>
    </dgm:pt>
    <dgm:pt modelId="{E4887F41-5CD4-46AA-BB28-394C94EDDAB3}" type="sibTrans" cxnId="{3A1C8E2B-0CE1-4502-AC21-FA9BF26693D4}">
      <dgm:prSet/>
      <dgm:spPr/>
      <dgm:t>
        <a:bodyPr/>
        <a:lstStyle/>
        <a:p>
          <a:endParaRPr lang="fi-FI"/>
        </a:p>
      </dgm:t>
    </dgm:pt>
    <dgm:pt modelId="{58915C3A-2A50-4E0C-8FE9-A334A58C5430}">
      <dgm:prSet phldr="0"/>
      <dgm:spPr/>
      <dgm:t>
        <a:bodyPr/>
        <a:lstStyle/>
        <a:p>
          <a:endParaRPr lang="fi-FI" dirty="0"/>
        </a:p>
      </dgm:t>
    </dgm:pt>
    <dgm:pt modelId="{7635E1F0-2DFB-4C1C-A3F0-290E0FE9E584}" type="parTrans" cxnId="{60D8C97D-5719-4C15-A9B3-78ACECA7030A}">
      <dgm:prSet/>
      <dgm:spPr/>
      <dgm:t>
        <a:bodyPr/>
        <a:lstStyle/>
        <a:p>
          <a:endParaRPr lang="fi-FI"/>
        </a:p>
      </dgm:t>
    </dgm:pt>
    <dgm:pt modelId="{184C87F6-BEF0-4818-873A-B7BE0FB56F8E}" type="sibTrans" cxnId="{60D8C97D-5719-4C15-A9B3-78ACECA7030A}">
      <dgm:prSet/>
      <dgm:spPr/>
      <dgm:t>
        <a:bodyPr/>
        <a:lstStyle/>
        <a:p>
          <a:endParaRPr lang="fi-FI"/>
        </a:p>
      </dgm:t>
    </dgm:pt>
    <dgm:pt modelId="{311BEEE3-D0F8-42AA-B389-03D8B4C17F60}" type="pres">
      <dgm:prSet presAssocID="{91E425B6-1CE7-48EE-9104-92B78C51EC20}" presName="Name0" presStyleCnt="0">
        <dgm:presLayoutVars>
          <dgm:dir/>
          <dgm:resizeHandles val="exact"/>
        </dgm:presLayoutVars>
      </dgm:prSet>
      <dgm:spPr/>
    </dgm:pt>
    <dgm:pt modelId="{523BAB5B-2A79-4C6E-88B5-F59AF7D61ACB}" type="pres">
      <dgm:prSet presAssocID="{BDB362C9-FA42-41D7-A992-637AE98B1763}" presName="Name5" presStyleLbl="vennNode1" presStyleIdx="0" presStyleCnt="4">
        <dgm:presLayoutVars>
          <dgm:bulletEnabled val="1"/>
        </dgm:presLayoutVars>
      </dgm:prSet>
      <dgm:spPr/>
    </dgm:pt>
    <dgm:pt modelId="{AA6E0A35-2A60-4617-8F52-1F1446EEFE30}" type="pres">
      <dgm:prSet presAssocID="{5D6F52C0-CDD6-48B1-B6C5-0DFEBE0209A7}" presName="space" presStyleCnt="0"/>
      <dgm:spPr/>
    </dgm:pt>
    <dgm:pt modelId="{9D19D6EF-BD28-414C-9FCF-102A2F4B74FE}" type="pres">
      <dgm:prSet presAssocID="{7F2EA4A8-92FE-4474-8586-D8EF5155516B}" presName="Name5" presStyleLbl="vennNode1" presStyleIdx="1" presStyleCnt="4">
        <dgm:presLayoutVars>
          <dgm:bulletEnabled val="1"/>
        </dgm:presLayoutVars>
      </dgm:prSet>
      <dgm:spPr/>
    </dgm:pt>
    <dgm:pt modelId="{A2FB8C2B-ACE6-452F-BC7F-79474BE935D4}" type="pres">
      <dgm:prSet presAssocID="{E4887F41-5CD4-46AA-BB28-394C94EDDAB3}" presName="space" presStyleCnt="0"/>
      <dgm:spPr/>
    </dgm:pt>
    <dgm:pt modelId="{498E9EB3-FB6D-489E-9E37-13D468199856}" type="pres">
      <dgm:prSet presAssocID="{58915C3A-2A50-4E0C-8FE9-A334A58C5430}" presName="Name5" presStyleLbl="vennNode1" presStyleIdx="2" presStyleCnt="4" custLinFactNeighborX="-30760" custLinFactNeighborY="1367">
        <dgm:presLayoutVars>
          <dgm:bulletEnabled val="1"/>
        </dgm:presLayoutVars>
      </dgm:prSet>
      <dgm:spPr/>
    </dgm:pt>
    <dgm:pt modelId="{1FD3DFF0-8251-487B-99B1-A9991AF99F40}" type="pres">
      <dgm:prSet presAssocID="{184C87F6-BEF0-4818-873A-B7BE0FB56F8E}" presName="space" presStyleCnt="0"/>
      <dgm:spPr/>
    </dgm:pt>
    <dgm:pt modelId="{1215E614-0C9C-4DB4-A6E7-5275A82ECC3D}" type="pres">
      <dgm:prSet presAssocID="{9C185EC7-97B3-43CB-A433-076E7800888A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D2E7550B-AE68-4E9F-867D-B8AEB305F1A7}" srcId="{91E425B6-1CE7-48EE-9104-92B78C51EC20}" destId="{BDB362C9-FA42-41D7-A992-637AE98B1763}" srcOrd="0" destOrd="0" parTransId="{F694BD6F-DCFD-41B1-80CC-54175333DAC8}" sibTransId="{5D6F52C0-CDD6-48B1-B6C5-0DFEBE0209A7}"/>
    <dgm:cxn modelId="{3A1C8E2B-0CE1-4502-AC21-FA9BF26693D4}" srcId="{91E425B6-1CE7-48EE-9104-92B78C51EC20}" destId="{7F2EA4A8-92FE-4474-8586-D8EF5155516B}" srcOrd="1" destOrd="0" parTransId="{04025603-580D-4532-A60E-BEA731F3E71B}" sibTransId="{E4887F41-5CD4-46AA-BB28-394C94EDDAB3}"/>
    <dgm:cxn modelId="{8905E135-6072-4D7B-BC87-08B550417BAD}" type="presOf" srcId="{91E425B6-1CE7-48EE-9104-92B78C51EC20}" destId="{311BEEE3-D0F8-42AA-B389-03D8B4C17F60}" srcOrd="0" destOrd="0" presId="urn:microsoft.com/office/officeart/2005/8/layout/venn3"/>
    <dgm:cxn modelId="{60D8C97D-5719-4C15-A9B3-78ACECA7030A}" srcId="{91E425B6-1CE7-48EE-9104-92B78C51EC20}" destId="{58915C3A-2A50-4E0C-8FE9-A334A58C5430}" srcOrd="2" destOrd="0" parTransId="{7635E1F0-2DFB-4C1C-A3F0-290E0FE9E584}" sibTransId="{184C87F6-BEF0-4818-873A-B7BE0FB56F8E}"/>
    <dgm:cxn modelId="{4EADBCAD-9252-4E95-A03A-A1BABAD111AE}" type="presOf" srcId="{9C185EC7-97B3-43CB-A433-076E7800888A}" destId="{1215E614-0C9C-4DB4-A6E7-5275A82ECC3D}" srcOrd="0" destOrd="0" presId="urn:microsoft.com/office/officeart/2005/8/layout/venn3"/>
    <dgm:cxn modelId="{946373B5-016E-4546-9FFC-1AE0ED189C72}" type="presOf" srcId="{7F2EA4A8-92FE-4474-8586-D8EF5155516B}" destId="{9D19D6EF-BD28-414C-9FCF-102A2F4B74FE}" srcOrd="0" destOrd="0" presId="urn:microsoft.com/office/officeart/2005/8/layout/venn3"/>
    <dgm:cxn modelId="{240CB1B8-3624-4A69-8A47-03DF456803E8}" type="presOf" srcId="{BDB362C9-FA42-41D7-A992-637AE98B1763}" destId="{523BAB5B-2A79-4C6E-88B5-F59AF7D61ACB}" srcOrd="0" destOrd="0" presId="urn:microsoft.com/office/officeart/2005/8/layout/venn3"/>
    <dgm:cxn modelId="{A19166E5-EC58-49F9-844C-17F48C0BCAEB}" srcId="{91E425B6-1CE7-48EE-9104-92B78C51EC20}" destId="{9C185EC7-97B3-43CB-A433-076E7800888A}" srcOrd="3" destOrd="0" parTransId="{C346E1FF-D33A-4FBA-A7C4-AF9A656DC31D}" sibTransId="{9896A5AC-1D68-4AE2-9CD7-2B2873531425}"/>
    <dgm:cxn modelId="{4767CBF7-40D4-46D3-9C50-970B1C3CC931}" type="presOf" srcId="{58915C3A-2A50-4E0C-8FE9-A334A58C5430}" destId="{498E9EB3-FB6D-489E-9E37-13D468199856}" srcOrd="0" destOrd="0" presId="urn:microsoft.com/office/officeart/2005/8/layout/venn3"/>
    <dgm:cxn modelId="{12D44AFC-C625-4571-8EC9-43D03698C7DD}" type="presParOf" srcId="{311BEEE3-D0F8-42AA-B389-03D8B4C17F60}" destId="{523BAB5B-2A79-4C6E-88B5-F59AF7D61ACB}" srcOrd="0" destOrd="0" presId="urn:microsoft.com/office/officeart/2005/8/layout/venn3"/>
    <dgm:cxn modelId="{E55EA96B-8929-492D-86A7-9DA4C871764B}" type="presParOf" srcId="{311BEEE3-D0F8-42AA-B389-03D8B4C17F60}" destId="{AA6E0A35-2A60-4617-8F52-1F1446EEFE30}" srcOrd="1" destOrd="0" presId="urn:microsoft.com/office/officeart/2005/8/layout/venn3"/>
    <dgm:cxn modelId="{CA67837A-C5C8-4AF8-8987-7E68628C64C6}" type="presParOf" srcId="{311BEEE3-D0F8-42AA-B389-03D8B4C17F60}" destId="{9D19D6EF-BD28-414C-9FCF-102A2F4B74FE}" srcOrd="2" destOrd="0" presId="urn:microsoft.com/office/officeart/2005/8/layout/venn3"/>
    <dgm:cxn modelId="{44495F6D-0F05-4F9A-B42C-C038B816A543}" type="presParOf" srcId="{311BEEE3-D0F8-42AA-B389-03D8B4C17F60}" destId="{A2FB8C2B-ACE6-452F-BC7F-79474BE935D4}" srcOrd="3" destOrd="0" presId="urn:microsoft.com/office/officeart/2005/8/layout/venn3"/>
    <dgm:cxn modelId="{945D2304-E931-4FAF-BD5C-088503D01558}" type="presParOf" srcId="{311BEEE3-D0F8-42AA-B389-03D8B4C17F60}" destId="{498E9EB3-FB6D-489E-9E37-13D468199856}" srcOrd="4" destOrd="0" presId="urn:microsoft.com/office/officeart/2005/8/layout/venn3"/>
    <dgm:cxn modelId="{E46E2737-F106-41C4-B717-EA99E4E91B0D}" type="presParOf" srcId="{311BEEE3-D0F8-42AA-B389-03D8B4C17F60}" destId="{1FD3DFF0-8251-487B-99B1-A9991AF99F40}" srcOrd="5" destOrd="0" presId="urn:microsoft.com/office/officeart/2005/8/layout/venn3"/>
    <dgm:cxn modelId="{76DACB58-EE15-42BE-82E3-45558381457A}" type="presParOf" srcId="{311BEEE3-D0F8-42AA-B389-03D8B4C17F60}" destId="{1215E614-0C9C-4DB4-A6E7-5275A82ECC3D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CE7CED-CC25-4726-92BC-153FDE125DD3}" type="doc">
      <dgm:prSet loTypeId="urn:microsoft.com/office/officeart/2005/8/layout/vList6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fi-FI"/>
        </a:p>
      </dgm:t>
    </dgm:pt>
    <dgm:pt modelId="{A3CD067D-0FE4-4A6F-9C88-CFEEE91345C0}">
      <dgm:prSet phldrT="[Teksti]" phldr="0"/>
      <dgm:spPr/>
      <dgm:t>
        <a:bodyPr/>
        <a:lstStyle/>
        <a:p>
          <a:pPr rtl="0"/>
          <a:endParaRPr lang="fi-FI" dirty="0"/>
        </a:p>
      </dgm:t>
    </dgm:pt>
    <dgm:pt modelId="{2BFFFA0C-FD3A-476F-A8B9-BE82A456C465}" type="parTrans" cxnId="{DEA6F5E1-3BCD-4B89-872A-940D26C28ADF}">
      <dgm:prSet/>
      <dgm:spPr/>
      <dgm:t>
        <a:bodyPr/>
        <a:lstStyle/>
        <a:p>
          <a:endParaRPr lang="fi-FI"/>
        </a:p>
      </dgm:t>
    </dgm:pt>
    <dgm:pt modelId="{3E4477A8-7214-4C2F-BEDF-B2E052DA5AEA}" type="sibTrans" cxnId="{DEA6F5E1-3BCD-4B89-872A-940D26C28ADF}">
      <dgm:prSet/>
      <dgm:spPr/>
      <dgm:t>
        <a:bodyPr/>
        <a:lstStyle/>
        <a:p>
          <a:endParaRPr lang="fi-FI"/>
        </a:p>
      </dgm:t>
    </dgm:pt>
    <dgm:pt modelId="{F577333F-A2BD-4408-BCAD-A556E310304C}">
      <dgm:prSet phldrT="[Teksti]" phldr="0"/>
      <dgm:spPr/>
      <dgm:t>
        <a:bodyPr/>
        <a:lstStyle/>
        <a:p>
          <a:pPr rtl="0"/>
          <a:endParaRPr lang="fi-FI" dirty="0"/>
        </a:p>
      </dgm:t>
    </dgm:pt>
    <dgm:pt modelId="{BAD47174-E68F-42C5-BB00-08FA586009F2}" type="parTrans" cxnId="{8B2CFEC8-2A15-40D9-952A-B15079CDA988}">
      <dgm:prSet/>
      <dgm:spPr/>
      <dgm:t>
        <a:bodyPr/>
        <a:lstStyle/>
        <a:p>
          <a:endParaRPr lang="fi-FI"/>
        </a:p>
      </dgm:t>
    </dgm:pt>
    <dgm:pt modelId="{A1436F68-9A7D-4496-ABF0-9E2DFD44013A}" type="sibTrans" cxnId="{8B2CFEC8-2A15-40D9-952A-B15079CDA988}">
      <dgm:prSet/>
      <dgm:spPr/>
      <dgm:t>
        <a:bodyPr/>
        <a:lstStyle/>
        <a:p>
          <a:endParaRPr lang="fi-FI"/>
        </a:p>
      </dgm:t>
    </dgm:pt>
    <dgm:pt modelId="{84B892E1-7E5E-4CD9-A9FB-232431EF5EED}">
      <dgm:prSet phldrT="[Teksti]" phldr="0"/>
      <dgm:spPr/>
      <dgm:t>
        <a:bodyPr/>
        <a:lstStyle/>
        <a:p>
          <a:pPr rtl="0"/>
          <a:endParaRPr lang="fi-FI" dirty="0"/>
        </a:p>
      </dgm:t>
    </dgm:pt>
    <dgm:pt modelId="{3FDEFE94-4393-4338-87B5-5BA7110D6C87}" type="parTrans" cxnId="{7E05FA0C-0C7C-461D-BD94-F235B31DDF24}">
      <dgm:prSet/>
      <dgm:spPr/>
      <dgm:t>
        <a:bodyPr/>
        <a:lstStyle/>
        <a:p>
          <a:endParaRPr lang="fi-FI"/>
        </a:p>
      </dgm:t>
    </dgm:pt>
    <dgm:pt modelId="{664AC8D6-BD20-4358-93BF-4CEC30892EC7}" type="sibTrans" cxnId="{7E05FA0C-0C7C-461D-BD94-F235B31DDF24}">
      <dgm:prSet/>
      <dgm:spPr/>
      <dgm:t>
        <a:bodyPr/>
        <a:lstStyle/>
        <a:p>
          <a:endParaRPr lang="fi-FI"/>
        </a:p>
      </dgm:t>
    </dgm:pt>
    <dgm:pt modelId="{2AEDB031-CBC2-42D5-9B2D-303C7D55263A}">
      <dgm:prSet phldrT="[Teksti]" phldr="0"/>
      <dgm:spPr/>
      <dgm:t>
        <a:bodyPr/>
        <a:lstStyle/>
        <a:p>
          <a:pPr rtl="0"/>
          <a:endParaRPr lang="fi-FI"/>
        </a:p>
      </dgm:t>
    </dgm:pt>
    <dgm:pt modelId="{AD366CAC-8CE6-43A9-8996-2F1666FB1731}" type="parTrans" cxnId="{C6013457-0D86-4EF0-A12F-6D8E1E462FBA}">
      <dgm:prSet/>
      <dgm:spPr/>
      <dgm:t>
        <a:bodyPr/>
        <a:lstStyle/>
        <a:p>
          <a:endParaRPr lang="fi-FI"/>
        </a:p>
      </dgm:t>
    </dgm:pt>
    <dgm:pt modelId="{75BC27BF-5472-4B93-9AA4-5C8D6A4D3432}" type="sibTrans" cxnId="{C6013457-0D86-4EF0-A12F-6D8E1E462FBA}">
      <dgm:prSet/>
      <dgm:spPr/>
      <dgm:t>
        <a:bodyPr/>
        <a:lstStyle/>
        <a:p>
          <a:endParaRPr lang="fi-FI"/>
        </a:p>
      </dgm:t>
    </dgm:pt>
    <dgm:pt modelId="{E73DDCE2-7B5F-41ED-B6CF-787B411F87A0}" type="pres">
      <dgm:prSet presAssocID="{D9CE7CED-CC25-4726-92BC-153FDE125DD3}" presName="Name0" presStyleCnt="0">
        <dgm:presLayoutVars>
          <dgm:dir/>
          <dgm:animLvl val="lvl"/>
          <dgm:resizeHandles/>
        </dgm:presLayoutVars>
      </dgm:prSet>
      <dgm:spPr/>
    </dgm:pt>
    <dgm:pt modelId="{73272E7A-B0F1-4BB8-BFED-5039A27BB23D}" type="pres">
      <dgm:prSet presAssocID="{A3CD067D-0FE4-4A6F-9C88-CFEEE91345C0}" presName="linNode" presStyleCnt="0"/>
      <dgm:spPr/>
    </dgm:pt>
    <dgm:pt modelId="{0C7A83E2-80B4-4BF1-9152-1CCB28816D41}" type="pres">
      <dgm:prSet presAssocID="{A3CD067D-0FE4-4A6F-9C88-CFEEE91345C0}" presName="parentShp" presStyleLbl="node1" presStyleIdx="0" presStyleCnt="2">
        <dgm:presLayoutVars>
          <dgm:bulletEnabled val="1"/>
        </dgm:presLayoutVars>
      </dgm:prSet>
      <dgm:spPr/>
    </dgm:pt>
    <dgm:pt modelId="{662BC037-9594-46D7-8CB3-9F0745DF89B3}" type="pres">
      <dgm:prSet presAssocID="{A3CD067D-0FE4-4A6F-9C88-CFEEE91345C0}" presName="childShp" presStyleLbl="bgAccFollowNode1" presStyleIdx="0" presStyleCnt="2">
        <dgm:presLayoutVars>
          <dgm:bulletEnabled val="1"/>
        </dgm:presLayoutVars>
      </dgm:prSet>
      <dgm:spPr/>
    </dgm:pt>
    <dgm:pt modelId="{9FDD17DF-C1F3-4948-9E59-F97558C593F8}" type="pres">
      <dgm:prSet presAssocID="{3E4477A8-7214-4C2F-BEDF-B2E052DA5AEA}" presName="spacing" presStyleCnt="0"/>
      <dgm:spPr/>
    </dgm:pt>
    <dgm:pt modelId="{657CC985-8BFC-408F-A0E1-9152E14CC0DB}" type="pres">
      <dgm:prSet presAssocID="{84B892E1-7E5E-4CD9-A9FB-232431EF5EED}" presName="linNode" presStyleCnt="0"/>
      <dgm:spPr/>
    </dgm:pt>
    <dgm:pt modelId="{1D0EDF23-0983-49E5-B399-94514FAAB99B}" type="pres">
      <dgm:prSet presAssocID="{84B892E1-7E5E-4CD9-A9FB-232431EF5EED}" presName="parentShp" presStyleLbl="node1" presStyleIdx="1" presStyleCnt="2">
        <dgm:presLayoutVars>
          <dgm:bulletEnabled val="1"/>
        </dgm:presLayoutVars>
      </dgm:prSet>
      <dgm:spPr/>
    </dgm:pt>
    <dgm:pt modelId="{98037448-DA57-4367-96D8-CBD447DEBAE6}" type="pres">
      <dgm:prSet presAssocID="{84B892E1-7E5E-4CD9-A9FB-232431EF5EED}" presName="childShp" presStyleLbl="bgAccFollowNode1" presStyleIdx="1" presStyleCnt="2" custLinFactNeighborX="-792">
        <dgm:presLayoutVars>
          <dgm:bulletEnabled val="1"/>
        </dgm:presLayoutVars>
      </dgm:prSet>
      <dgm:spPr/>
    </dgm:pt>
  </dgm:ptLst>
  <dgm:cxnLst>
    <dgm:cxn modelId="{7E05FA0C-0C7C-461D-BD94-F235B31DDF24}" srcId="{D9CE7CED-CC25-4726-92BC-153FDE125DD3}" destId="{84B892E1-7E5E-4CD9-A9FB-232431EF5EED}" srcOrd="1" destOrd="0" parTransId="{3FDEFE94-4393-4338-87B5-5BA7110D6C87}" sibTransId="{664AC8D6-BD20-4358-93BF-4CEC30892EC7}"/>
    <dgm:cxn modelId="{9EBA8A24-1F0B-475D-8A42-4E0203126C34}" type="presOf" srcId="{F577333F-A2BD-4408-BCAD-A556E310304C}" destId="{662BC037-9594-46D7-8CB3-9F0745DF89B3}" srcOrd="0" destOrd="0" presId="urn:microsoft.com/office/officeart/2005/8/layout/vList6"/>
    <dgm:cxn modelId="{18B72829-49E7-45A6-8861-02D2CFF06FF0}" type="presOf" srcId="{A3CD067D-0FE4-4A6F-9C88-CFEEE91345C0}" destId="{0C7A83E2-80B4-4BF1-9152-1CCB28816D41}" srcOrd="0" destOrd="0" presId="urn:microsoft.com/office/officeart/2005/8/layout/vList6"/>
    <dgm:cxn modelId="{C6013457-0D86-4EF0-A12F-6D8E1E462FBA}" srcId="{84B892E1-7E5E-4CD9-A9FB-232431EF5EED}" destId="{2AEDB031-CBC2-42D5-9B2D-303C7D55263A}" srcOrd="0" destOrd="0" parTransId="{AD366CAC-8CE6-43A9-8996-2F1666FB1731}" sibTransId="{75BC27BF-5472-4B93-9AA4-5C8D6A4D3432}"/>
    <dgm:cxn modelId="{4EFE5185-8E68-4453-9D70-4FCBBBE70D6F}" type="presOf" srcId="{84B892E1-7E5E-4CD9-A9FB-232431EF5EED}" destId="{1D0EDF23-0983-49E5-B399-94514FAAB99B}" srcOrd="0" destOrd="0" presId="urn:microsoft.com/office/officeart/2005/8/layout/vList6"/>
    <dgm:cxn modelId="{3F63EB96-2F9B-430D-9607-5F7CA01CE6DC}" type="presOf" srcId="{2AEDB031-CBC2-42D5-9B2D-303C7D55263A}" destId="{98037448-DA57-4367-96D8-CBD447DEBAE6}" srcOrd="0" destOrd="0" presId="urn:microsoft.com/office/officeart/2005/8/layout/vList6"/>
    <dgm:cxn modelId="{D5644EBD-3C18-4F65-BBF8-683D56D6904E}" type="presOf" srcId="{D9CE7CED-CC25-4726-92BC-153FDE125DD3}" destId="{E73DDCE2-7B5F-41ED-B6CF-787B411F87A0}" srcOrd="0" destOrd="0" presId="urn:microsoft.com/office/officeart/2005/8/layout/vList6"/>
    <dgm:cxn modelId="{8B2CFEC8-2A15-40D9-952A-B15079CDA988}" srcId="{A3CD067D-0FE4-4A6F-9C88-CFEEE91345C0}" destId="{F577333F-A2BD-4408-BCAD-A556E310304C}" srcOrd="0" destOrd="0" parTransId="{BAD47174-E68F-42C5-BB00-08FA586009F2}" sibTransId="{A1436F68-9A7D-4496-ABF0-9E2DFD44013A}"/>
    <dgm:cxn modelId="{DEA6F5E1-3BCD-4B89-872A-940D26C28ADF}" srcId="{D9CE7CED-CC25-4726-92BC-153FDE125DD3}" destId="{A3CD067D-0FE4-4A6F-9C88-CFEEE91345C0}" srcOrd="0" destOrd="0" parTransId="{2BFFFA0C-FD3A-476F-A8B9-BE82A456C465}" sibTransId="{3E4477A8-7214-4C2F-BEDF-B2E052DA5AEA}"/>
    <dgm:cxn modelId="{5C46E14C-2E0D-494E-94AF-4EBDD1FCCD10}" type="presParOf" srcId="{E73DDCE2-7B5F-41ED-B6CF-787B411F87A0}" destId="{73272E7A-B0F1-4BB8-BFED-5039A27BB23D}" srcOrd="0" destOrd="0" presId="urn:microsoft.com/office/officeart/2005/8/layout/vList6"/>
    <dgm:cxn modelId="{B2E3300D-12D8-49C5-AAFA-111879F3CFC7}" type="presParOf" srcId="{73272E7A-B0F1-4BB8-BFED-5039A27BB23D}" destId="{0C7A83E2-80B4-4BF1-9152-1CCB28816D41}" srcOrd="0" destOrd="0" presId="urn:microsoft.com/office/officeart/2005/8/layout/vList6"/>
    <dgm:cxn modelId="{50B8DB21-B666-480F-90F1-644A4B528F82}" type="presParOf" srcId="{73272E7A-B0F1-4BB8-BFED-5039A27BB23D}" destId="{662BC037-9594-46D7-8CB3-9F0745DF89B3}" srcOrd="1" destOrd="0" presId="urn:microsoft.com/office/officeart/2005/8/layout/vList6"/>
    <dgm:cxn modelId="{3EE4388F-EFDC-4AA2-9D01-2EE454FF2194}" type="presParOf" srcId="{E73DDCE2-7B5F-41ED-B6CF-787B411F87A0}" destId="{9FDD17DF-C1F3-4948-9E59-F97558C593F8}" srcOrd="1" destOrd="0" presId="urn:microsoft.com/office/officeart/2005/8/layout/vList6"/>
    <dgm:cxn modelId="{F8DCBC04-5F96-47F1-8104-0741CA7ECDEC}" type="presParOf" srcId="{E73DDCE2-7B5F-41ED-B6CF-787B411F87A0}" destId="{657CC985-8BFC-408F-A0E1-9152E14CC0DB}" srcOrd="2" destOrd="0" presId="urn:microsoft.com/office/officeart/2005/8/layout/vList6"/>
    <dgm:cxn modelId="{11DD5F03-364B-40B5-9BA8-FAF00DAF8E8C}" type="presParOf" srcId="{657CC985-8BFC-408F-A0E1-9152E14CC0DB}" destId="{1D0EDF23-0983-49E5-B399-94514FAAB99B}" srcOrd="0" destOrd="0" presId="urn:microsoft.com/office/officeart/2005/8/layout/vList6"/>
    <dgm:cxn modelId="{B94BDD07-5308-4778-A3F5-C66F4E221E47}" type="presParOf" srcId="{657CC985-8BFC-408F-A0E1-9152E14CC0DB}" destId="{98037448-DA57-4367-96D8-CBD447DEBAE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7D1459-D22E-4586-8BC3-552DE726ADC4}" type="doc">
      <dgm:prSet loTypeId="urn:microsoft.com/office/officeart/2005/8/layout/pyramid1" loCatId="pyramid" qsTypeId="urn:microsoft.com/office/officeart/2005/8/quickstyle/simple1" qsCatId="simple" csTypeId="urn:microsoft.com/office/officeart/2005/8/colors/colorful1" csCatId="colorful" phldr="1"/>
      <dgm:spPr/>
    </dgm:pt>
    <dgm:pt modelId="{44CA5F67-E2CA-4175-8BDF-350025DFB1AC}">
      <dgm:prSet phldrT="[Teksti]" phldr="0" custT="1"/>
      <dgm:spPr/>
      <dgm:t>
        <a:bodyPr/>
        <a:lstStyle/>
        <a:p>
          <a:endParaRPr lang="fi-FI" sz="3200" b="1" dirty="0"/>
        </a:p>
      </dgm:t>
    </dgm:pt>
    <dgm:pt modelId="{D2CD7CE3-7252-4D1E-99B1-FEF01509CA20}" type="parTrans" cxnId="{5E0CAC57-8D59-4272-A42D-26DE710995F2}">
      <dgm:prSet/>
      <dgm:spPr/>
      <dgm:t>
        <a:bodyPr/>
        <a:lstStyle/>
        <a:p>
          <a:endParaRPr lang="fi-FI"/>
        </a:p>
      </dgm:t>
    </dgm:pt>
    <dgm:pt modelId="{CF672DFD-E047-49E2-ADED-DE1AC0529260}" type="sibTrans" cxnId="{5E0CAC57-8D59-4272-A42D-26DE710995F2}">
      <dgm:prSet/>
      <dgm:spPr/>
      <dgm:t>
        <a:bodyPr/>
        <a:lstStyle/>
        <a:p>
          <a:endParaRPr lang="fi-FI"/>
        </a:p>
      </dgm:t>
    </dgm:pt>
    <dgm:pt modelId="{9A9E3DCA-2B4D-4203-8967-B62A5A81BF1D}">
      <dgm:prSet phldrT="[Teksti]" phldr="0" custT="1"/>
      <dgm:spPr/>
      <dgm:t>
        <a:bodyPr/>
        <a:lstStyle/>
        <a:p>
          <a:endParaRPr lang="fi-FI" sz="4000" b="1" dirty="0"/>
        </a:p>
      </dgm:t>
    </dgm:pt>
    <dgm:pt modelId="{9DE16FB7-51BE-4B5A-B726-B35176DD4285}" type="parTrans" cxnId="{2C601E2A-D8BD-42B3-8D7F-8A824D2966BF}">
      <dgm:prSet/>
      <dgm:spPr/>
      <dgm:t>
        <a:bodyPr/>
        <a:lstStyle/>
        <a:p>
          <a:endParaRPr lang="fi-FI"/>
        </a:p>
      </dgm:t>
    </dgm:pt>
    <dgm:pt modelId="{DA697350-95A8-4490-9837-353B1C47602F}" type="sibTrans" cxnId="{2C601E2A-D8BD-42B3-8D7F-8A824D2966BF}">
      <dgm:prSet/>
      <dgm:spPr/>
      <dgm:t>
        <a:bodyPr/>
        <a:lstStyle/>
        <a:p>
          <a:endParaRPr lang="fi-FI"/>
        </a:p>
      </dgm:t>
    </dgm:pt>
    <dgm:pt modelId="{FF88B266-177E-4C9B-96CF-1EF846FC5C40}">
      <dgm:prSet phldrT="[Teksti]" phldr="0"/>
      <dgm:spPr/>
      <dgm:t>
        <a:bodyPr/>
        <a:lstStyle/>
        <a:p>
          <a:pPr rtl="0"/>
          <a:endParaRPr lang="fi-FI" b="1" dirty="0">
            <a:latin typeface="Trebuchet MS" panose="020B0603020202020204"/>
          </a:endParaRPr>
        </a:p>
      </dgm:t>
    </dgm:pt>
    <dgm:pt modelId="{2C4E870C-6798-4F02-B579-90095039745F}" type="parTrans" cxnId="{8D2E91C1-5B16-4CB5-A3F0-A79636C4A7C8}">
      <dgm:prSet/>
      <dgm:spPr/>
      <dgm:t>
        <a:bodyPr/>
        <a:lstStyle/>
        <a:p>
          <a:endParaRPr lang="fi-FI"/>
        </a:p>
      </dgm:t>
    </dgm:pt>
    <dgm:pt modelId="{A9C0DC89-B405-47F4-AB63-224E93A67A6E}" type="sibTrans" cxnId="{8D2E91C1-5B16-4CB5-A3F0-A79636C4A7C8}">
      <dgm:prSet/>
      <dgm:spPr/>
      <dgm:t>
        <a:bodyPr/>
        <a:lstStyle/>
        <a:p>
          <a:endParaRPr lang="fi-FI"/>
        </a:p>
      </dgm:t>
    </dgm:pt>
    <dgm:pt modelId="{585A5EB7-68FA-4A52-BD79-574CDE88F237}" type="pres">
      <dgm:prSet presAssocID="{B77D1459-D22E-4586-8BC3-552DE726ADC4}" presName="Name0" presStyleCnt="0">
        <dgm:presLayoutVars>
          <dgm:dir/>
          <dgm:animLvl val="lvl"/>
          <dgm:resizeHandles val="exact"/>
        </dgm:presLayoutVars>
      </dgm:prSet>
      <dgm:spPr/>
    </dgm:pt>
    <dgm:pt modelId="{B50B8613-1359-4B3C-B918-0D5B5E04ABD2}" type="pres">
      <dgm:prSet presAssocID="{44CA5F67-E2CA-4175-8BDF-350025DFB1AC}" presName="Name8" presStyleCnt="0"/>
      <dgm:spPr/>
    </dgm:pt>
    <dgm:pt modelId="{DB0D9CAB-42F2-41A3-872B-F9A23FCC0BE5}" type="pres">
      <dgm:prSet presAssocID="{44CA5F67-E2CA-4175-8BDF-350025DFB1AC}" presName="level" presStyleLbl="node1" presStyleIdx="0" presStyleCnt="3" custScaleX="101626">
        <dgm:presLayoutVars>
          <dgm:chMax val="1"/>
          <dgm:bulletEnabled val="1"/>
        </dgm:presLayoutVars>
      </dgm:prSet>
      <dgm:spPr/>
    </dgm:pt>
    <dgm:pt modelId="{5F32E004-2B46-4D42-AC72-217CDCAFD4F3}" type="pres">
      <dgm:prSet presAssocID="{44CA5F67-E2CA-4175-8BDF-350025DFB1A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A7A36AD-0B79-427B-8FBF-5640BDD4B6E4}" type="pres">
      <dgm:prSet presAssocID="{9A9E3DCA-2B4D-4203-8967-B62A5A81BF1D}" presName="Name8" presStyleCnt="0"/>
      <dgm:spPr/>
    </dgm:pt>
    <dgm:pt modelId="{5F8BB0A5-F438-45E2-A310-90345B4C49C3}" type="pres">
      <dgm:prSet presAssocID="{9A9E3DCA-2B4D-4203-8967-B62A5A81BF1D}" presName="level" presStyleLbl="node1" presStyleIdx="1" presStyleCnt="3">
        <dgm:presLayoutVars>
          <dgm:chMax val="1"/>
          <dgm:bulletEnabled val="1"/>
        </dgm:presLayoutVars>
      </dgm:prSet>
      <dgm:spPr/>
    </dgm:pt>
    <dgm:pt modelId="{287F1F5A-5D70-48B1-AEAA-E5C5B9680D7D}" type="pres">
      <dgm:prSet presAssocID="{9A9E3DCA-2B4D-4203-8967-B62A5A81BF1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18770E3-BF0D-44BA-931E-383A2BD5191A}" type="pres">
      <dgm:prSet presAssocID="{FF88B266-177E-4C9B-96CF-1EF846FC5C40}" presName="Name8" presStyleCnt="0"/>
      <dgm:spPr/>
    </dgm:pt>
    <dgm:pt modelId="{75ABE4BB-FD3F-4065-8007-D7FF0BEAC29D}" type="pres">
      <dgm:prSet presAssocID="{FF88B266-177E-4C9B-96CF-1EF846FC5C40}" presName="level" presStyleLbl="node1" presStyleIdx="2" presStyleCnt="3">
        <dgm:presLayoutVars>
          <dgm:chMax val="1"/>
          <dgm:bulletEnabled val="1"/>
        </dgm:presLayoutVars>
      </dgm:prSet>
      <dgm:spPr/>
    </dgm:pt>
    <dgm:pt modelId="{217DE94B-55ED-4F76-9FD0-2A75B624D5E2}" type="pres">
      <dgm:prSet presAssocID="{FF88B266-177E-4C9B-96CF-1EF846FC5C40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4DEBED12-1759-4721-9619-185351AB276B}" type="presOf" srcId="{44CA5F67-E2CA-4175-8BDF-350025DFB1AC}" destId="{DB0D9CAB-42F2-41A3-872B-F9A23FCC0BE5}" srcOrd="0" destOrd="0" presId="urn:microsoft.com/office/officeart/2005/8/layout/pyramid1"/>
    <dgm:cxn modelId="{2C601E2A-D8BD-42B3-8D7F-8A824D2966BF}" srcId="{B77D1459-D22E-4586-8BC3-552DE726ADC4}" destId="{9A9E3DCA-2B4D-4203-8967-B62A5A81BF1D}" srcOrd="1" destOrd="0" parTransId="{9DE16FB7-51BE-4B5A-B726-B35176DD4285}" sibTransId="{DA697350-95A8-4490-9837-353B1C47602F}"/>
    <dgm:cxn modelId="{6928345D-673C-41FD-ADED-383E9F84D65D}" type="presOf" srcId="{9A9E3DCA-2B4D-4203-8967-B62A5A81BF1D}" destId="{287F1F5A-5D70-48B1-AEAA-E5C5B9680D7D}" srcOrd="1" destOrd="0" presId="urn:microsoft.com/office/officeart/2005/8/layout/pyramid1"/>
    <dgm:cxn modelId="{5E0CAC57-8D59-4272-A42D-26DE710995F2}" srcId="{B77D1459-D22E-4586-8BC3-552DE726ADC4}" destId="{44CA5F67-E2CA-4175-8BDF-350025DFB1AC}" srcOrd="0" destOrd="0" parTransId="{D2CD7CE3-7252-4D1E-99B1-FEF01509CA20}" sibTransId="{CF672DFD-E047-49E2-ADED-DE1AC0529260}"/>
    <dgm:cxn modelId="{D9D9B45A-5603-4266-BBCD-BFBC138A8CED}" type="presOf" srcId="{FF88B266-177E-4C9B-96CF-1EF846FC5C40}" destId="{75ABE4BB-FD3F-4065-8007-D7FF0BEAC29D}" srcOrd="0" destOrd="0" presId="urn:microsoft.com/office/officeart/2005/8/layout/pyramid1"/>
    <dgm:cxn modelId="{CF9BFD86-07F3-432B-A080-B35097F7415B}" type="presOf" srcId="{B77D1459-D22E-4586-8BC3-552DE726ADC4}" destId="{585A5EB7-68FA-4A52-BD79-574CDE88F237}" srcOrd="0" destOrd="0" presId="urn:microsoft.com/office/officeart/2005/8/layout/pyramid1"/>
    <dgm:cxn modelId="{8D2E91C1-5B16-4CB5-A3F0-A79636C4A7C8}" srcId="{B77D1459-D22E-4586-8BC3-552DE726ADC4}" destId="{FF88B266-177E-4C9B-96CF-1EF846FC5C40}" srcOrd="2" destOrd="0" parTransId="{2C4E870C-6798-4F02-B579-90095039745F}" sibTransId="{A9C0DC89-B405-47F4-AB63-224E93A67A6E}"/>
    <dgm:cxn modelId="{BFFF0CCE-4B3C-485A-8A9A-4B0C02342C51}" type="presOf" srcId="{9A9E3DCA-2B4D-4203-8967-B62A5A81BF1D}" destId="{5F8BB0A5-F438-45E2-A310-90345B4C49C3}" srcOrd="0" destOrd="0" presId="urn:microsoft.com/office/officeart/2005/8/layout/pyramid1"/>
    <dgm:cxn modelId="{EB364FE4-9658-4412-8177-0E04FCF99EC5}" type="presOf" srcId="{44CA5F67-E2CA-4175-8BDF-350025DFB1AC}" destId="{5F32E004-2B46-4D42-AC72-217CDCAFD4F3}" srcOrd="1" destOrd="0" presId="urn:microsoft.com/office/officeart/2005/8/layout/pyramid1"/>
    <dgm:cxn modelId="{1C3076FF-65A1-4A46-AECF-31ABEDD62BF6}" type="presOf" srcId="{FF88B266-177E-4C9B-96CF-1EF846FC5C40}" destId="{217DE94B-55ED-4F76-9FD0-2A75B624D5E2}" srcOrd="1" destOrd="0" presId="urn:microsoft.com/office/officeart/2005/8/layout/pyramid1"/>
    <dgm:cxn modelId="{DCFE9D6A-3456-4103-A242-45CF2AC7EEF9}" type="presParOf" srcId="{585A5EB7-68FA-4A52-BD79-574CDE88F237}" destId="{B50B8613-1359-4B3C-B918-0D5B5E04ABD2}" srcOrd="0" destOrd="0" presId="urn:microsoft.com/office/officeart/2005/8/layout/pyramid1"/>
    <dgm:cxn modelId="{37D4FB7C-7D94-49C5-9E45-E2E1EE3AEE73}" type="presParOf" srcId="{B50B8613-1359-4B3C-B918-0D5B5E04ABD2}" destId="{DB0D9CAB-42F2-41A3-872B-F9A23FCC0BE5}" srcOrd="0" destOrd="0" presId="urn:microsoft.com/office/officeart/2005/8/layout/pyramid1"/>
    <dgm:cxn modelId="{41790D39-18B9-42AB-8F08-629711109007}" type="presParOf" srcId="{B50B8613-1359-4B3C-B918-0D5B5E04ABD2}" destId="{5F32E004-2B46-4D42-AC72-217CDCAFD4F3}" srcOrd="1" destOrd="0" presId="urn:microsoft.com/office/officeart/2005/8/layout/pyramid1"/>
    <dgm:cxn modelId="{5C05767A-1BE3-46BD-9F03-E6427877A6FB}" type="presParOf" srcId="{585A5EB7-68FA-4A52-BD79-574CDE88F237}" destId="{DA7A36AD-0B79-427B-8FBF-5640BDD4B6E4}" srcOrd="1" destOrd="0" presId="urn:microsoft.com/office/officeart/2005/8/layout/pyramid1"/>
    <dgm:cxn modelId="{8A9B4E67-668F-4785-9BDF-9D21D7F045DA}" type="presParOf" srcId="{DA7A36AD-0B79-427B-8FBF-5640BDD4B6E4}" destId="{5F8BB0A5-F438-45E2-A310-90345B4C49C3}" srcOrd="0" destOrd="0" presId="urn:microsoft.com/office/officeart/2005/8/layout/pyramid1"/>
    <dgm:cxn modelId="{7CCB1BE1-B4C8-4883-96F5-3E9D71724FE9}" type="presParOf" srcId="{DA7A36AD-0B79-427B-8FBF-5640BDD4B6E4}" destId="{287F1F5A-5D70-48B1-AEAA-E5C5B9680D7D}" srcOrd="1" destOrd="0" presId="urn:microsoft.com/office/officeart/2005/8/layout/pyramid1"/>
    <dgm:cxn modelId="{018BBE1B-760E-43AE-9AB0-C880E1F66C98}" type="presParOf" srcId="{585A5EB7-68FA-4A52-BD79-574CDE88F237}" destId="{318770E3-BF0D-44BA-931E-383A2BD5191A}" srcOrd="2" destOrd="0" presId="urn:microsoft.com/office/officeart/2005/8/layout/pyramid1"/>
    <dgm:cxn modelId="{B140E358-F4F6-4F82-8256-F83C37737064}" type="presParOf" srcId="{318770E3-BF0D-44BA-931E-383A2BD5191A}" destId="{75ABE4BB-FD3F-4065-8007-D7FF0BEAC29D}" srcOrd="0" destOrd="0" presId="urn:microsoft.com/office/officeart/2005/8/layout/pyramid1"/>
    <dgm:cxn modelId="{E272FAC7-66C7-4150-AD5B-7E84DB76EFF0}" type="presParOf" srcId="{318770E3-BF0D-44BA-931E-383A2BD5191A}" destId="{217DE94B-55ED-4F76-9FD0-2A75B624D5E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3BAB5B-2A79-4C6E-88B5-F59AF7D61ACB}">
      <dsp:nvSpPr>
        <dsp:cNvPr id="0" name=""/>
        <dsp:cNvSpPr/>
      </dsp:nvSpPr>
      <dsp:spPr>
        <a:xfrm>
          <a:off x="3116" y="462404"/>
          <a:ext cx="3126861" cy="3126861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2082" tIns="82550" rIns="172082" bIns="82550" numCol="1" spcCol="1270" anchor="ctr" anchorCtr="0">
          <a:noAutofit/>
        </a:bodyPr>
        <a:lstStyle/>
        <a:p>
          <a:pPr marL="0" lvl="0" indent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461034" y="920322"/>
        <a:ext cx="2211025" cy="2211025"/>
      </dsp:txXfrm>
    </dsp:sp>
    <dsp:sp modelId="{9D19D6EF-BD28-414C-9FCF-102A2F4B74FE}">
      <dsp:nvSpPr>
        <dsp:cNvPr id="0" name=""/>
        <dsp:cNvSpPr/>
      </dsp:nvSpPr>
      <dsp:spPr>
        <a:xfrm>
          <a:off x="2504605" y="462404"/>
          <a:ext cx="3126861" cy="3126861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2082" tIns="82550" rIns="172082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6500" kern="1200" dirty="0"/>
        </a:p>
      </dsp:txBody>
      <dsp:txXfrm>
        <a:off x="2962523" y="920322"/>
        <a:ext cx="2211025" cy="2211025"/>
      </dsp:txXfrm>
    </dsp:sp>
    <dsp:sp modelId="{498E9EB3-FB6D-489E-9E37-13D468199856}">
      <dsp:nvSpPr>
        <dsp:cNvPr id="0" name=""/>
        <dsp:cNvSpPr/>
      </dsp:nvSpPr>
      <dsp:spPr>
        <a:xfrm>
          <a:off x="4813730" y="505148"/>
          <a:ext cx="3126861" cy="3126861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2082" tIns="82550" rIns="172082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6500" kern="1200" dirty="0"/>
        </a:p>
      </dsp:txBody>
      <dsp:txXfrm>
        <a:off x="5271648" y="963066"/>
        <a:ext cx="2211025" cy="2211025"/>
      </dsp:txXfrm>
    </dsp:sp>
    <dsp:sp modelId="{1215E614-0C9C-4DB4-A6E7-5275A82ECC3D}">
      <dsp:nvSpPr>
        <dsp:cNvPr id="0" name=""/>
        <dsp:cNvSpPr/>
      </dsp:nvSpPr>
      <dsp:spPr>
        <a:xfrm>
          <a:off x="7507584" y="462404"/>
          <a:ext cx="3126861" cy="3126861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2082" tIns="82550" rIns="172082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7965502" y="920322"/>
        <a:ext cx="2211025" cy="22110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2BC037-9594-46D7-8CB3-9F0745DF89B3}">
      <dsp:nvSpPr>
        <dsp:cNvPr id="0" name=""/>
        <dsp:cNvSpPr/>
      </dsp:nvSpPr>
      <dsp:spPr>
        <a:xfrm>
          <a:off x="3178571" y="460"/>
          <a:ext cx="4767857" cy="1794024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275" tIns="41275" rIns="41275" bIns="41275" numCol="1" spcCol="1270" anchor="t" anchorCtr="0">
          <a:noAutofit/>
        </a:bodyPr>
        <a:lstStyle/>
        <a:p>
          <a:pPr marL="285750" lvl="1" indent="-285750" algn="l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i-FI" sz="6500" kern="1200" dirty="0"/>
        </a:p>
      </dsp:txBody>
      <dsp:txXfrm>
        <a:off x="3178571" y="224713"/>
        <a:ext cx="4095098" cy="1345518"/>
      </dsp:txXfrm>
    </dsp:sp>
    <dsp:sp modelId="{0C7A83E2-80B4-4BF1-9152-1CCB28816D41}">
      <dsp:nvSpPr>
        <dsp:cNvPr id="0" name=""/>
        <dsp:cNvSpPr/>
      </dsp:nvSpPr>
      <dsp:spPr>
        <a:xfrm>
          <a:off x="0" y="460"/>
          <a:ext cx="3178571" cy="1794024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6500" kern="1200" dirty="0"/>
        </a:p>
      </dsp:txBody>
      <dsp:txXfrm>
        <a:off x="87577" y="88037"/>
        <a:ext cx="3003417" cy="1618870"/>
      </dsp:txXfrm>
    </dsp:sp>
    <dsp:sp modelId="{98037448-DA57-4367-96D8-CBD447DEBAE6}">
      <dsp:nvSpPr>
        <dsp:cNvPr id="0" name=""/>
        <dsp:cNvSpPr/>
      </dsp:nvSpPr>
      <dsp:spPr>
        <a:xfrm>
          <a:off x="3153397" y="1973886"/>
          <a:ext cx="4767857" cy="1794024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275" tIns="41275" rIns="41275" bIns="41275" numCol="1" spcCol="1270" anchor="t" anchorCtr="0">
          <a:noAutofit/>
        </a:bodyPr>
        <a:lstStyle/>
        <a:p>
          <a:pPr marL="285750" lvl="1" indent="-285750" algn="l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i-FI" sz="6500" kern="1200"/>
        </a:p>
      </dsp:txBody>
      <dsp:txXfrm>
        <a:off x="3153397" y="2198139"/>
        <a:ext cx="4095098" cy="1345518"/>
      </dsp:txXfrm>
    </dsp:sp>
    <dsp:sp modelId="{1D0EDF23-0983-49E5-B399-94514FAAB99B}">
      <dsp:nvSpPr>
        <dsp:cNvPr id="0" name=""/>
        <dsp:cNvSpPr/>
      </dsp:nvSpPr>
      <dsp:spPr>
        <a:xfrm>
          <a:off x="0" y="1973886"/>
          <a:ext cx="3178571" cy="1794024"/>
        </a:xfrm>
        <a:prstGeom prst="roundRect">
          <a:avLst/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6500" kern="1200" dirty="0"/>
        </a:p>
      </dsp:txBody>
      <dsp:txXfrm>
        <a:off x="87577" y="2061463"/>
        <a:ext cx="3003417" cy="16188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0D9CAB-42F2-41A3-872B-F9A23FCC0BE5}">
      <dsp:nvSpPr>
        <dsp:cNvPr id="0" name=""/>
        <dsp:cNvSpPr/>
      </dsp:nvSpPr>
      <dsp:spPr>
        <a:xfrm>
          <a:off x="1518055" y="0"/>
          <a:ext cx="1555384" cy="1287537"/>
        </a:xfrm>
        <a:prstGeom prst="trapezoid">
          <a:avLst>
            <a:gd name="adj" fmla="val 5943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200" b="1" kern="1200" dirty="0"/>
        </a:p>
      </dsp:txBody>
      <dsp:txXfrm>
        <a:off x="1518055" y="0"/>
        <a:ext cx="1555384" cy="1287537"/>
      </dsp:txXfrm>
    </dsp:sp>
    <dsp:sp modelId="{5F8BB0A5-F438-45E2-A310-90345B4C49C3}">
      <dsp:nvSpPr>
        <dsp:cNvPr id="0" name=""/>
        <dsp:cNvSpPr/>
      </dsp:nvSpPr>
      <dsp:spPr>
        <a:xfrm>
          <a:off x="765249" y="1287537"/>
          <a:ext cx="3060996" cy="1287537"/>
        </a:xfrm>
        <a:prstGeom prst="trapezoid">
          <a:avLst>
            <a:gd name="adj" fmla="val 5943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4000" b="1" kern="1200" dirty="0"/>
        </a:p>
      </dsp:txBody>
      <dsp:txXfrm>
        <a:off x="1300923" y="1287537"/>
        <a:ext cx="1989647" cy="1287537"/>
      </dsp:txXfrm>
    </dsp:sp>
    <dsp:sp modelId="{75ABE4BB-FD3F-4065-8007-D7FF0BEAC29D}">
      <dsp:nvSpPr>
        <dsp:cNvPr id="0" name=""/>
        <dsp:cNvSpPr/>
      </dsp:nvSpPr>
      <dsp:spPr>
        <a:xfrm>
          <a:off x="0" y="2575075"/>
          <a:ext cx="4591495" cy="1287537"/>
        </a:xfrm>
        <a:prstGeom prst="trapezoid">
          <a:avLst>
            <a:gd name="adj" fmla="val 5943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6500" b="1" kern="1200" dirty="0">
            <a:latin typeface="Trebuchet MS" panose="020B0603020202020204"/>
          </a:endParaRPr>
        </a:p>
      </dsp:txBody>
      <dsp:txXfrm>
        <a:off x="803511" y="2575075"/>
        <a:ext cx="2984471" cy="12875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EF6E9-4FD9-4476-973A-A06374CC860E}" type="datetimeFigureOut">
              <a:rPr lang="fi-FI" smtClean="0"/>
              <a:t>11.11.2022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1B5F2-7B3F-4C20-97E2-DC317172AE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0360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1B5F2-7B3F-4C20-97E2-DC317172AEAB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8165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Geneettinen</a:t>
            </a:r>
            <a:r>
              <a:rPr lang="en-US"/>
              <a:t> </a:t>
            </a:r>
            <a:r>
              <a:rPr lang="en-US" err="1"/>
              <a:t>perimä</a:t>
            </a:r>
            <a:r>
              <a:rPr lang="en-US"/>
              <a:t>, </a:t>
            </a:r>
            <a:r>
              <a:rPr lang="en-US" err="1"/>
              <a:t>kansa</a:t>
            </a:r>
            <a:r>
              <a:rPr lang="en-US"/>
              <a:t>, "</a:t>
            </a:r>
            <a:r>
              <a:rPr lang="en-US" err="1"/>
              <a:t>rotu</a:t>
            </a:r>
            <a:r>
              <a:rPr lang="en-US"/>
              <a:t>", </a:t>
            </a:r>
            <a:r>
              <a:rPr lang="en-US" err="1"/>
              <a:t>heimo</a:t>
            </a:r>
            <a:r>
              <a:rPr lang="en-US"/>
              <a:t>, </a:t>
            </a:r>
            <a:r>
              <a:rPr lang="en-US" err="1"/>
              <a:t>klaani</a:t>
            </a:r>
            <a:r>
              <a:rPr lang="en-US"/>
              <a:t>... </a:t>
            </a:r>
            <a:endParaRPr lang="fi-FI"/>
          </a:p>
          <a:p>
            <a:r>
              <a:rPr lang="en-US" dirty="0" err="1"/>
              <a:t>Kansalaisuus</a:t>
            </a:r>
            <a:r>
              <a:rPr lang="en-US" dirty="0"/>
              <a:t>: </a:t>
            </a:r>
            <a:r>
              <a:rPr lang="en-US" dirty="0" err="1"/>
              <a:t>alue</a:t>
            </a:r>
            <a:r>
              <a:rPr lang="en-US" dirty="0"/>
              <a:t>, </a:t>
            </a:r>
            <a:r>
              <a:rPr lang="en-US" dirty="0" err="1"/>
              <a:t>valtio</a:t>
            </a:r>
            <a:r>
              <a:rPr lang="en-US" dirty="0"/>
              <a:t>, </a:t>
            </a:r>
            <a:r>
              <a:rPr lang="en-US" dirty="0" err="1"/>
              <a:t>yhteis-kuntajärjestelmä</a:t>
            </a:r>
            <a:r>
              <a:rPr lang="en-US" dirty="0"/>
              <a:t>....</a:t>
            </a:r>
            <a:r>
              <a:rPr lang="en-US" dirty="0" err="1"/>
              <a:t>Yhteinen</a:t>
            </a:r>
            <a:r>
              <a:rPr lang="en-US" dirty="0"/>
              <a:t> </a:t>
            </a:r>
            <a:r>
              <a:rPr lang="en-US" dirty="0" err="1"/>
              <a:t>tietoisuus</a:t>
            </a:r>
            <a:r>
              <a:rPr lang="en-US" dirty="0"/>
              <a:t> </a:t>
            </a:r>
            <a:r>
              <a:rPr lang="en-US" dirty="0" err="1"/>
              <a:t>historiasta</a:t>
            </a:r>
            <a:r>
              <a:rPr lang="en-US" dirty="0"/>
              <a:t> </a:t>
            </a:r>
            <a:endParaRPr lang="fi-FI" dirty="0"/>
          </a:p>
          <a:p>
            <a:r>
              <a:rPr lang="en-US" dirty="0" err="1"/>
              <a:t>Uskonto</a:t>
            </a:r>
            <a:r>
              <a:rPr lang="en-US" dirty="0"/>
              <a:t>: </a:t>
            </a:r>
            <a:r>
              <a:rPr lang="en-US" dirty="0" err="1"/>
              <a:t>aatteellinen</a:t>
            </a:r>
            <a:r>
              <a:rPr lang="en-US" dirty="0"/>
              <a:t> </a:t>
            </a:r>
            <a:r>
              <a:rPr lang="en-US" dirty="0" err="1"/>
              <a:t>tausta</a:t>
            </a:r>
            <a:r>
              <a:rPr lang="en-US" dirty="0"/>
              <a:t>, </a:t>
            </a:r>
            <a:r>
              <a:rPr lang="en-US" dirty="0" err="1"/>
              <a:t>moraalinormit</a:t>
            </a:r>
            <a:r>
              <a:rPr lang="en-US" dirty="0"/>
              <a:t>, </a:t>
            </a:r>
            <a:r>
              <a:rPr lang="en-US" dirty="0" err="1"/>
              <a:t>käsitys</a:t>
            </a:r>
            <a:r>
              <a:rPr lang="en-US" dirty="0"/>
              <a:t> </a:t>
            </a:r>
            <a:r>
              <a:rPr lang="en-US" dirty="0" err="1"/>
              <a:t>hyvästä</a:t>
            </a:r>
            <a:r>
              <a:rPr lang="en-US" dirty="0"/>
              <a:t> </a:t>
            </a:r>
            <a:r>
              <a:rPr lang="en-US" dirty="0" err="1"/>
              <a:t>elämästä</a:t>
            </a:r>
            <a:r>
              <a:rPr lang="en-US" dirty="0"/>
              <a:t> </a:t>
            </a:r>
            <a:endParaRPr lang="fi-FI" dirty="0"/>
          </a:p>
          <a:p>
            <a:r>
              <a:rPr lang="en-US" dirty="0"/>
              <a:t>Kieli </a:t>
            </a:r>
            <a:endParaRPr lang="fi-FI" dirty="0"/>
          </a:p>
          <a:p>
            <a:r>
              <a:rPr lang="en-US" dirty="0" err="1"/>
              <a:t>Myös</a:t>
            </a:r>
            <a:r>
              <a:rPr lang="en-US" dirty="0"/>
              <a:t>: </a:t>
            </a:r>
            <a:r>
              <a:rPr lang="en-US" dirty="0" err="1"/>
              <a:t>sukupuoli</a:t>
            </a:r>
            <a:r>
              <a:rPr lang="en-US" dirty="0"/>
              <a:t>, </a:t>
            </a:r>
            <a:r>
              <a:rPr lang="en-US" dirty="0" err="1"/>
              <a:t>ikä</a:t>
            </a:r>
            <a:r>
              <a:rPr lang="en-US" dirty="0"/>
              <a:t>-/</a:t>
            </a:r>
            <a:r>
              <a:rPr lang="en-US" dirty="0" err="1"/>
              <a:t>sukupolvi</a:t>
            </a:r>
            <a:r>
              <a:rPr lang="en-US" dirty="0"/>
              <a:t>, </a:t>
            </a:r>
            <a:r>
              <a:rPr lang="en-US" dirty="0" err="1"/>
              <a:t>ammattiryhmä</a:t>
            </a:r>
            <a:r>
              <a:rPr lang="en-US" dirty="0"/>
              <a:t>, </a:t>
            </a:r>
            <a:r>
              <a:rPr lang="en-US" dirty="0" err="1"/>
              <a:t>yhteis-kuntaluokka</a:t>
            </a:r>
            <a:r>
              <a:rPr lang="en-US" dirty="0"/>
              <a:t>, </a:t>
            </a:r>
            <a:r>
              <a:rPr lang="en-US" dirty="0" err="1"/>
              <a:t>kaupunki</a:t>
            </a:r>
            <a:r>
              <a:rPr lang="en-US" dirty="0"/>
              <a:t>/</a:t>
            </a:r>
            <a:r>
              <a:rPr lang="en-US" dirty="0" err="1"/>
              <a:t>maaseutu</a:t>
            </a:r>
            <a:r>
              <a:rPr lang="en-US" dirty="0"/>
              <a:t>, </a:t>
            </a:r>
            <a:r>
              <a:rPr lang="en-US" dirty="0" err="1"/>
              <a:t>poliittinen</a:t>
            </a:r>
            <a:r>
              <a:rPr lang="en-US" dirty="0"/>
              <a:t> </a:t>
            </a:r>
            <a:r>
              <a:rPr lang="en-US" dirty="0" err="1"/>
              <a:t>näkemys</a:t>
            </a:r>
            <a:r>
              <a:rPr lang="en-US" dirty="0"/>
              <a:t>, </a:t>
            </a:r>
            <a:r>
              <a:rPr lang="en-US" dirty="0" err="1"/>
              <a:t>seksuaalinen</a:t>
            </a:r>
            <a:r>
              <a:rPr lang="en-US" dirty="0"/>
              <a:t> </a:t>
            </a:r>
            <a:r>
              <a:rPr lang="en-US" dirty="0" err="1"/>
              <a:t>suuntautuminen</a:t>
            </a:r>
            <a:r>
              <a:rPr lang="en-US" dirty="0"/>
              <a:t>.... 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1B5F2-7B3F-4C20-97E2-DC317172AEAB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72990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1B5F2-7B3F-4C20-97E2-DC317172AEAB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2423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0341281-178C-4128-96C5-70F4B8AD14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DD6F624-A30C-422F-9A46-703FA69316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1BEEBDB-5D7C-4EFE-906F-7AE89851A3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A11FA16-66D0-4664-BE28-5729E7F0C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439B72D-FA27-47E4-93D4-591D9AA31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00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125CB8-5678-462A-B5AB-93FAF98A6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6C0C4C-C93C-48B4-AECE-C24B73930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5F3F4EF-D0D4-46BD-A7A8-D0CBAAF64C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1B2C7CA-D550-4BFF-89C7-548342D89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AEEA735-ED62-4A04-9E79-9D9A8E4DE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19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C5B5A9-08CA-42DA-B882-0D0C9F3B8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CBD661C-3B06-4A78-905B-178505D0A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6EFC803-FE44-4F6C-92B3-951BEF42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430412B-AB4F-4B08-8F9F-69831E35C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7C4DCA9-23E9-4B05-A29C-8A8A4702D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614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AC78B4-66E5-4E7E-92CC-E0F0DE01F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883520-AC24-4B58-A58B-7B5622C7B5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BFDBE8F-D3C5-4D1B-94CE-80C214527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6D8A85B-1EC5-4A5A-805C-111CD204B5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F7FADFE-5A56-4962-A7B5-83C6B191A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36CAAE6-AFCD-4EF0-AAA5-023424A3E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29700" y="6492875"/>
            <a:ext cx="2324100" cy="228600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9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83CF56-8C75-4600-AF61-E2144A2A5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44DF099-0D13-4026-A5FB-AEEFF3A49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DF3C2E-C58A-42D3-B004-CFBC744C1D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72B1902-8A1E-46DA-888F-9B61901B36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11880B6-0DE9-47B8-945B-D72B8ECCAD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2A71D8D-F1D1-4302-975A-D2183D34BB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90D0C720-DF37-4BDA-9EC9-143B20975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56E12DB-8E83-454D-A6E7-E8CDA2C03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04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033040-07E7-425C-B573-81FFE3AA3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CBE7EAB-1DE7-4863-A130-B179483469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1FE8420-02C6-443D-86FB-F23FD6151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72ED0B6-C9D0-4401-8682-B98268E9F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84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4CCBB09-5EB9-4643-9935-937DD7F7C0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25DC5B6-A6B5-4A99-8812-4B81803D0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0E57E0A-B6EA-4DDD-B3AA-8F7B4CBB7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7D5767-1571-4CD3-8E84-B0A8D960D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E34D79E-48B7-4CD4-B3C4-3DC1B819A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0FE3742-FCD3-4B22-8626-C8EAAC4B4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9F7192B-4366-4B6A-B986-430FACFD3D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C59CA93-9E6A-4E26-9AD9-E7CF7AD3F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2C02CD1-91D0-4774-B4B1-780752C4C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082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0F1234-ACD0-4031-8A50-3682D5FEB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360D5CB3-24A9-44FE-8116-8988296689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F0D9992-B93A-46FC-A453-A344BB982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304CBBD-E09A-4D54-B304-341BE5D2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8BDC3EE-D3F5-4F8C-A876-9871A7EBD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3DF3047-42C9-4196-9597-B964B7E2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059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E819BB-8D8F-4B15-8D5B-DB0C12FDB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260F037-6CAC-4FE8-9AC1-51EDE099F7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D377FB7-9B91-42ED-8C57-B08CCC0180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399683-D893-4635-BA0D-0CCDBD4B3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51591F4-D280-447E-8B84-CB7AD44F7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238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E0BC507-CD85-4AC5-B785-945A048A55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4CD73DB-BA5B-460A-BCAD-59892B25E6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E0A75B1-308D-48FF-8017-F2678D7FFE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74ED1E1-E85E-46DA-9D23-727CFB2E0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C9DFBF7-A54F-46EF-8DDD-BF16D05DA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52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681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900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074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664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549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91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310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523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0391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891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65355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2952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29818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742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95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1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243F9D4-7CD6-41D2-B2E1-FDFF3A8F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1D9F453-5394-4B32-8080-8968F6664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D0DDDCDD-C940-51A6-FC82-12858623B05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7384" y="6261495"/>
            <a:ext cx="6893329" cy="566978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465170BA-62BC-40B7-8801-AEBA803B9C6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001375" y="45283"/>
            <a:ext cx="1083241" cy="787304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1AA8D5A7-DE2E-85A5-2870-359A4F3C938B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81841" y="99258"/>
            <a:ext cx="1312717" cy="531734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8158717E-496C-8ADE-28C8-C87CC5486E0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622984" y="6370217"/>
            <a:ext cx="1461632" cy="42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472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8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rly.fi/2Gak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rly.fi/2FOf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urly.fi/2FPJ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urly.fi/2FPY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222623" y="1072174"/>
            <a:ext cx="4873377" cy="670018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fi-FI" sz="2000" b="1" dirty="0">
              <a:latin typeface="Calibri" panose="020F0502020204030204"/>
              <a:cs typeface="Calibri" panose="020F0502020204030204"/>
            </a:endParaRPr>
          </a:p>
          <a:p>
            <a:endParaRPr lang="fi-FI" sz="3600" b="1" dirty="0">
              <a:latin typeface="Calibri Light"/>
              <a:cs typeface="Calibri Light"/>
            </a:endParaRPr>
          </a:p>
          <a:p>
            <a:endParaRPr lang="fi-FI" b="1" dirty="0">
              <a:latin typeface="Calibri Light"/>
              <a:cs typeface="Calibri Light"/>
            </a:endParaRPr>
          </a:p>
          <a:p>
            <a:pPr algn="l">
              <a:spcBef>
                <a:spcPct val="0"/>
              </a:spcBef>
            </a:pPr>
            <a:endParaRPr lang="fi-FI" dirty="0">
              <a:latin typeface="Calibri Light"/>
              <a:cs typeface="Calibri Light"/>
            </a:endParaRPr>
          </a:p>
          <a:p>
            <a:endParaRPr lang="fi-FI" dirty="0">
              <a:latin typeface="Calibri" panose="020F0502020204030204"/>
              <a:cs typeface="Calibri"/>
            </a:endParaRPr>
          </a:p>
        </p:txBody>
      </p:sp>
      <p:pic>
        <p:nvPicPr>
          <p:cNvPr id="2" name="Kuva 3">
            <a:extLst>
              <a:ext uri="{FF2B5EF4-FFF2-40B4-BE49-F238E27FC236}">
                <a16:creationId xmlns:a16="http://schemas.microsoft.com/office/drawing/2014/main" id="{B18BAF74-3433-491C-B009-C3D68FF5F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3087" y="5519423"/>
            <a:ext cx="2483428" cy="525249"/>
          </a:xfrm>
          <a:prstGeom prst="rect">
            <a:avLst/>
          </a:prstGeom>
        </p:spPr>
      </p:pic>
      <p:sp>
        <p:nvSpPr>
          <p:cNvPr id="5" name="Nuoli: Kaareva alas 4">
            <a:extLst>
              <a:ext uri="{FF2B5EF4-FFF2-40B4-BE49-F238E27FC236}">
                <a16:creationId xmlns:a16="http://schemas.microsoft.com/office/drawing/2014/main" id="{09B5F651-8B80-4E04-9A00-A6985A6D80DD}"/>
              </a:ext>
            </a:extLst>
          </p:cNvPr>
          <p:cNvSpPr/>
          <p:nvPr/>
        </p:nvSpPr>
        <p:spPr>
          <a:xfrm>
            <a:off x="7332800" y="4959374"/>
            <a:ext cx="3678635" cy="48765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EDEBCE6B-D4D1-F9E1-3AF2-CFC726146673}"/>
              </a:ext>
            </a:extLst>
          </p:cNvPr>
          <p:cNvSpPr txBox="1"/>
          <p:nvPr/>
        </p:nvSpPr>
        <p:spPr>
          <a:xfrm>
            <a:off x="2981375" y="5619194"/>
            <a:ext cx="65617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b="1" dirty="0">
                <a:ea typeface="+mn-lt"/>
                <a:cs typeface="+mn-lt"/>
              </a:rPr>
              <a:t> </a:t>
            </a:r>
            <a:r>
              <a:rPr lang="fi-FI" dirty="0"/>
              <a:t> </a:t>
            </a:r>
            <a:endParaRPr lang="fi-FI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5067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E12AE8-6D2E-4B70-AF2F-A9056DCE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826" y="770725"/>
            <a:ext cx="8596668" cy="1320800"/>
          </a:xfrm>
        </p:spPr>
        <p:txBody>
          <a:bodyPr/>
          <a:lstStyle/>
          <a:p>
            <a:endParaRPr lang="fi-FI" b="1" dirty="0">
              <a:cs typeface="Calibri Ligh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91060A6-3ED1-474F-8812-169DBF577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826" y="1805034"/>
            <a:ext cx="8596668" cy="48641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fi-FI" dirty="0">
              <a:cs typeface="Calibri"/>
            </a:endParaRPr>
          </a:p>
          <a:p>
            <a:pPr marL="0" indent="0">
              <a:buNone/>
            </a:pPr>
            <a:endParaRPr lang="fi-FI" dirty="0">
              <a:cs typeface="Calibri"/>
            </a:endParaRPr>
          </a:p>
          <a:p>
            <a:pPr marL="0" indent="0">
              <a:buNone/>
            </a:pPr>
            <a:endParaRPr lang="fi-FI" dirty="0">
              <a:cs typeface="Calibri"/>
            </a:endParaRPr>
          </a:p>
          <a:p>
            <a:pPr marL="0" indent="0">
              <a:buNone/>
            </a:pPr>
            <a:endParaRPr lang="fi-FI" dirty="0">
              <a:cs typeface="Calibri"/>
            </a:endParaRPr>
          </a:p>
        </p:txBody>
      </p:sp>
      <p:graphicFrame>
        <p:nvGraphicFramePr>
          <p:cNvPr id="4" name="Kaaviokuva 4">
            <a:extLst>
              <a:ext uri="{FF2B5EF4-FFF2-40B4-BE49-F238E27FC236}">
                <a16:creationId xmlns:a16="http://schemas.microsoft.com/office/drawing/2014/main" id="{6D29F923-3440-408D-9F75-A5C8E72E3D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8722250"/>
              </p:ext>
            </p:extLst>
          </p:nvPr>
        </p:nvGraphicFramePr>
        <p:xfrm>
          <a:off x="982612" y="1963685"/>
          <a:ext cx="10637562" cy="4051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5933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Kaaviokuva 4">
            <a:extLst>
              <a:ext uri="{FF2B5EF4-FFF2-40B4-BE49-F238E27FC236}">
                <a16:creationId xmlns:a16="http://schemas.microsoft.com/office/drawing/2014/main" id="{AEFA4525-9ED9-4F4B-A7B2-BE31B7BB74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7842881"/>
              </p:ext>
            </p:extLst>
          </p:nvPr>
        </p:nvGraphicFramePr>
        <p:xfrm>
          <a:off x="1486587" y="1718323"/>
          <a:ext cx="7946429" cy="3768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9210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5E75D-DB52-4F13-A8AA-0ADA7272B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87" y="965056"/>
            <a:ext cx="10396394" cy="1320800"/>
          </a:xfrm>
        </p:spPr>
        <p:txBody>
          <a:bodyPr>
            <a:normAutofit/>
          </a:bodyPr>
          <a:lstStyle/>
          <a:p>
            <a:endParaRPr lang="fi-FI" b="1" dirty="0">
              <a:cs typeface="Calibri Light"/>
            </a:endParaRPr>
          </a:p>
        </p:txBody>
      </p:sp>
      <p:sp>
        <p:nvSpPr>
          <p:cNvPr id="250" name="Content Placeholder 249">
            <a:extLst>
              <a:ext uri="{FF2B5EF4-FFF2-40B4-BE49-F238E27FC236}">
                <a16:creationId xmlns:a16="http://schemas.microsoft.com/office/drawing/2014/main" id="{B2A9D966-8A82-4208-9652-ABD2C6019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5340" y="2459486"/>
            <a:ext cx="6019476" cy="386261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i-FI" dirty="0"/>
          </a:p>
          <a:p>
            <a:endParaRPr lang="fi-FI" dirty="0"/>
          </a:p>
        </p:txBody>
      </p:sp>
      <p:graphicFrame>
        <p:nvGraphicFramePr>
          <p:cNvPr id="27" name="Kaaviokuva 27">
            <a:extLst>
              <a:ext uri="{FF2B5EF4-FFF2-40B4-BE49-F238E27FC236}">
                <a16:creationId xmlns:a16="http://schemas.microsoft.com/office/drawing/2014/main" id="{59238189-C9BA-4E27-9CF1-0379B5C838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6791728"/>
              </p:ext>
            </p:extLst>
          </p:nvPr>
        </p:nvGraphicFramePr>
        <p:xfrm>
          <a:off x="697184" y="1937864"/>
          <a:ext cx="4591495" cy="386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4045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EEB0247B-1391-6126-E554-A95DAEE9CD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2" r="25665" b="9091"/>
          <a:stretch/>
        </p:blipFill>
        <p:spPr>
          <a:xfrm>
            <a:off x="4806255" y="1988636"/>
            <a:ext cx="7048861" cy="3964985"/>
          </a:xfrm>
          <a:prstGeom prst="rect">
            <a:avLst/>
          </a:prstGeom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3F4E98-BBB5-4E11-9D6E-AEC5F8F9C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84" y="904379"/>
            <a:ext cx="8663496" cy="1344975"/>
          </a:xfrm>
        </p:spPr>
        <p:txBody>
          <a:bodyPr>
            <a:normAutofit/>
          </a:bodyPr>
          <a:lstStyle/>
          <a:p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A05DF-8B9D-4896-B6B8-15AFD8980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2307539"/>
            <a:ext cx="6786290" cy="384167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fi-FI" sz="1700" dirty="0">
              <a:cs typeface="Calibri"/>
            </a:endParaRPr>
          </a:p>
          <a:p>
            <a:endParaRPr lang="fi-FI" sz="1700" dirty="0">
              <a:cs typeface="Calibri"/>
            </a:endParaRPr>
          </a:p>
          <a:p>
            <a:endParaRPr lang="fi-FI" sz="1700" dirty="0">
              <a:cs typeface="Calibri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E9974083-F059-97D8-D0E2-923F5032D836}"/>
              </a:ext>
            </a:extLst>
          </p:cNvPr>
          <p:cNvSpPr txBox="1"/>
          <p:nvPr/>
        </p:nvSpPr>
        <p:spPr>
          <a:xfrm>
            <a:off x="7609417" y="5953621"/>
            <a:ext cx="424569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800" dirty="0"/>
              <a:t>https://pixabay.com/fi/illustrations/nainen-kasvot-kuvayhdistelm%c3%a4-789146/</a:t>
            </a:r>
          </a:p>
        </p:txBody>
      </p:sp>
    </p:spTree>
    <p:extLst>
      <p:ext uri="{BB962C8B-B14F-4D97-AF65-F5344CB8AC3E}">
        <p14:creationId xmlns:p14="http://schemas.microsoft.com/office/powerpoint/2010/main" val="12701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855745-F213-4EE4-B934-E7D01F0F2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3053" y="1071800"/>
            <a:ext cx="4924878" cy="1320800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1A3AC39-D32C-48DE-BABB-24E1DBA8E8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0440" y="2392600"/>
            <a:ext cx="5439460" cy="373969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20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6596175-F042-8B59-62D8-E1E8CD42C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710" y="2160452"/>
            <a:ext cx="4144800" cy="2737295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AD3C68B9-6D64-D2C7-12D6-BD53B23659AE}"/>
              </a:ext>
            </a:extLst>
          </p:cNvPr>
          <p:cNvSpPr txBox="1"/>
          <p:nvPr/>
        </p:nvSpPr>
        <p:spPr>
          <a:xfrm>
            <a:off x="2672700" y="5065749"/>
            <a:ext cx="186381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800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  <a:hlinkClick r:id="rId3"/>
              </a:rPr>
              <a:t>https://urly.fi/2Gak</a:t>
            </a:r>
            <a:r>
              <a:rPr lang="pt-BR" sz="800" dirty="0"/>
              <a:t> Alexas_Fotos</a:t>
            </a:r>
            <a:r>
              <a:rPr lang="fi-FI" sz="800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val="1843134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840720-CB8D-4DF0-9C4D-FD4E00492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1582" y="864539"/>
            <a:ext cx="8161450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3800" b="1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A9C7BB2-5D17-4F27-B117-948BDCFD43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7135" y="2541142"/>
            <a:ext cx="7366570" cy="3785419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400" dirty="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1BA7B4FD-5F46-4EDC-761E-23D3FE0FB75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r="2" b="1250"/>
          <a:stretch/>
        </p:blipFill>
        <p:spPr>
          <a:xfrm>
            <a:off x="565099" y="521357"/>
            <a:ext cx="3616483" cy="535032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655516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B1576C-38B0-4DB6-A3B0-02731959B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88" y="884031"/>
            <a:ext cx="6653329" cy="1320800"/>
          </a:xfrm>
        </p:spPr>
        <p:txBody>
          <a:bodyPr>
            <a:normAutofit/>
          </a:bodyPr>
          <a:lstStyle/>
          <a:p>
            <a:endParaRPr lang="fi-FI" b="1" dirty="0">
              <a:cs typeface="Calibri Ligh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5E9B856-2850-479A-B3A2-D772A7C170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410" y="2138386"/>
            <a:ext cx="6847323" cy="471961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endParaRPr lang="fi-FI" sz="2000" dirty="0">
              <a:cs typeface="Calibri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AE7DB5A6-5076-E34C-472A-89D37261C9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38" r="8847"/>
          <a:stretch/>
        </p:blipFill>
        <p:spPr>
          <a:xfrm>
            <a:off x="6594951" y="1519770"/>
            <a:ext cx="5438429" cy="4165717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00253ED0-1B29-D210-7FD9-029C440892C2}"/>
              </a:ext>
            </a:extLst>
          </p:cNvPr>
          <p:cNvSpPr txBox="1"/>
          <p:nvPr/>
        </p:nvSpPr>
        <p:spPr>
          <a:xfrm>
            <a:off x="6542487" y="5720993"/>
            <a:ext cx="1360491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dirty="0">
                <a:ea typeface="+mn-lt"/>
                <a:cs typeface="+mn-lt"/>
                <a:hlinkClick r:id="rId3"/>
              </a:rPr>
              <a:t>https://urly.fi/2FOf</a:t>
            </a:r>
            <a:r>
              <a:rPr lang="en-US" sz="800" dirty="0"/>
              <a:t>  kolibri5</a:t>
            </a:r>
            <a:endParaRPr lang="en-US" sz="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6494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7DA581-5B88-4A7E-9F92-35C10AC19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0890" y="248017"/>
            <a:ext cx="9811110" cy="1300630"/>
          </a:xfrm>
        </p:spPr>
        <p:txBody>
          <a:bodyPr/>
          <a:lstStyle/>
          <a:p>
            <a:br>
              <a:rPr lang="fi-FI" dirty="0">
                <a:cs typeface="Calibri Light"/>
              </a:rPr>
            </a:br>
            <a:endParaRPr lang="fi-FI" b="1" dirty="0">
              <a:latin typeface="Calibri"/>
              <a:cs typeface="Calibri Light"/>
            </a:endParaRP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BF0DA7B-20EF-4F4E-BD04-1081B70FF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1456" y="1515743"/>
            <a:ext cx="5157787" cy="823912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6DF7A5E-99B5-4148-ADD7-B4E8762660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21456" y="2410413"/>
            <a:ext cx="5157787" cy="368458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i-FI" dirty="0">
              <a:cs typeface="Calibri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A4B72A08-1E5F-4C68-933D-1D4E99E2BE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9855" y="1339671"/>
            <a:ext cx="5183188" cy="823912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BA31121-44CC-471F-A674-AAE5416F88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9322" y="2328220"/>
            <a:ext cx="5999848" cy="368458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i-FI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856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DEFA8-FF96-4F2B-961C-A23C66DB5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7734" y="479107"/>
            <a:ext cx="10515600" cy="1325563"/>
          </a:xfrm>
        </p:spPr>
        <p:txBody>
          <a:bodyPr/>
          <a:lstStyle/>
          <a:p>
            <a:endParaRPr lang="fi-FI" b="1" dirty="0">
              <a:latin typeface="Calibri"/>
            </a:endParaRP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2E4CABC-AAE2-4A3B-8812-18C594B1C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151" y="1605915"/>
            <a:ext cx="5157787" cy="823912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2E6BE7A-2A25-4E0D-8BF1-53D194719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2650981"/>
            <a:ext cx="4185623" cy="3304117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i-FI" dirty="0">
              <a:cs typeface="Calibri"/>
            </a:endParaRP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49D2B74-E132-46FE-B162-F45A01784E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88888" y="1605915"/>
            <a:ext cx="5183188" cy="823912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0E4D3C40-0DBA-4B9C-8668-66F973083D5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fi-FI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944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C555E7-0946-4F9C-980D-90E148C5E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918" y="798245"/>
            <a:ext cx="10515600" cy="1325563"/>
          </a:xfrm>
        </p:spPr>
        <p:txBody>
          <a:bodyPr/>
          <a:lstStyle/>
          <a:p>
            <a:endParaRPr lang="fi-FI" b="1" dirty="0">
              <a:latin typeface="Calibri"/>
            </a:endParaRP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05DBFF-5BA0-4FED-82EA-B9E3C25C7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233" y="1517038"/>
            <a:ext cx="5157787" cy="823912"/>
          </a:xfrm>
        </p:spPr>
        <p:txBody>
          <a:bodyPr>
            <a:normAutofit/>
          </a:bodyPr>
          <a:lstStyle/>
          <a:p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EC005D0-3E59-40DC-AA82-AA36DED54C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853" y="2779030"/>
            <a:ext cx="5157787" cy="368458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i-FI" dirty="0">
              <a:cs typeface="Calibri"/>
            </a:endParaRP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5E0BD83-A1A1-4B4B-B690-4ED1B03C6E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19020" y="1940794"/>
            <a:ext cx="4027467" cy="576262"/>
          </a:xfrm>
        </p:spPr>
        <p:txBody>
          <a:bodyPr>
            <a:normAutofit/>
          </a:bodyPr>
          <a:lstStyle/>
          <a:p>
            <a:endParaRPr lang="fi-FI" dirty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3C4B97C4-BDD3-4746-94EC-8292135037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19020" y="2452974"/>
            <a:ext cx="6029825" cy="399423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i-FI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197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6091728-460E-5813-54B6-BAEAD09D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0868020-59BB-E5D3-B415-E4B55634B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14616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04D24-7021-413F-891B-1CAFB7D99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5482" y="911274"/>
            <a:ext cx="4828853" cy="115205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b="1" dirty="0"/>
              <a:t>      </a:t>
            </a:r>
            <a:endParaRPr lang="en-US" sz="40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0EE18-C433-4F3D-BEFE-6AF17E0F3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30903" y="1213436"/>
            <a:ext cx="7818634" cy="459719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endParaRPr lang="en-US" sz="1500" dirty="0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62158508-9D4C-B09E-4460-F9198836E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02" y="3194127"/>
            <a:ext cx="3660208" cy="2616499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C7B1A225-651C-5A9E-A946-AAC28706B52B}"/>
              </a:ext>
            </a:extLst>
          </p:cNvPr>
          <p:cNvSpPr txBox="1"/>
          <p:nvPr/>
        </p:nvSpPr>
        <p:spPr>
          <a:xfrm>
            <a:off x="393302" y="5828729"/>
            <a:ext cx="2092713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dirty="0">
                <a:solidFill>
                  <a:srgbClr val="333333"/>
                </a:solidFill>
                <a:latin typeface="verdana"/>
                <a:ea typeface="verdana"/>
                <a:hlinkClick r:id="rId3"/>
              </a:rPr>
              <a:t>https://urly.fi/2FPJ</a:t>
            </a:r>
            <a:r>
              <a:rPr lang="en-US" sz="800" dirty="0">
                <a:solidFill>
                  <a:srgbClr val="333333"/>
                </a:solidFill>
                <a:latin typeface="verdana"/>
                <a:ea typeface="verdana"/>
              </a:rPr>
              <a:t> </a:t>
            </a:r>
            <a:r>
              <a:rPr lang="en-US" sz="800" dirty="0">
                <a:solidFill>
                  <a:srgbClr val="333333"/>
                </a:solidFill>
                <a:latin typeface="verdana"/>
                <a:ea typeface="verdana"/>
                <a:cs typeface="+mn-lt"/>
              </a:rPr>
              <a:t>J</a:t>
            </a:r>
            <a:r>
              <a:rPr lang="en-US" sz="800" dirty="0">
                <a:ea typeface="+mn-lt"/>
                <a:cs typeface="+mn-lt"/>
              </a:rPr>
              <a:t>acqueline </a:t>
            </a:r>
            <a:r>
              <a:rPr lang="en-US" sz="800" dirty="0" err="1">
                <a:ea typeface="+mn-lt"/>
                <a:cs typeface="+mn-lt"/>
              </a:rPr>
              <a:t>Macou</a:t>
            </a:r>
            <a:endParaRPr lang="en-US" sz="800" dirty="0" err="1"/>
          </a:p>
        </p:txBody>
      </p:sp>
    </p:spTree>
    <p:extLst>
      <p:ext uri="{BB962C8B-B14F-4D97-AF65-F5344CB8AC3E}">
        <p14:creationId xmlns:p14="http://schemas.microsoft.com/office/powerpoint/2010/main" val="1244347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C1DD0-8229-4060-8C5C-EF98CB6F1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767" y="1467508"/>
            <a:ext cx="5002474" cy="183838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endParaRPr lang="en-US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BEB63-F9C7-4F3C-81F1-F074D72B1C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9909" y="1113263"/>
            <a:ext cx="5382693" cy="4846319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EEE806-7011-616E-D8E7-465782201FF1}"/>
              </a:ext>
            </a:extLst>
          </p:cNvPr>
          <p:cNvSpPr txBox="1"/>
          <p:nvPr/>
        </p:nvSpPr>
        <p:spPr>
          <a:xfrm>
            <a:off x="347546" y="5661273"/>
            <a:ext cx="27432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dirty="0">
                <a:solidFill>
                  <a:srgbClr val="333333"/>
                </a:solidFill>
                <a:latin typeface="verdana"/>
                <a:ea typeface="verdana"/>
                <a:hlinkClick r:id="rId2"/>
              </a:rPr>
              <a:t>https://urly.fi/2FPY</a:t>
            </a:r>
            <a:r>
              <a:rPr lang="en-US" sz="800" dirty="0">
                <a:solidFill>
                  <a:srgbClr val="333333"/>
                </a:solidFill>
                <a:latin typeface="verdana"/>
                <a:ea typeface="verdana"/>
              </a:rPr>
              <a:t> </a:t>
            </a:r>
            <a:r>
              <a:rPr lang="en-US" sz="800" dirty="0" err="1">
                <a:ea typeface="+mn-lt"/>
                <a:cs typeface="+mn-lt"/>
              </a:rPr>
              <a:t>harald</a:t>
            </a:r>
            <a:r>
              <a:rPr lang="en-US" sz="800" dirty="0">
                <a:ea typeface="+mn-lt"/>
                <a:cs typeface="+mn-lt"/>
              </a:rPr>
              <a:t> </a:t>
            </a:r>
            <a:r>
              <a:rPr lang="en-US" sz="800" dirty="0" err="1">
                <a:ea typeface="+mn-lt"/>
                <a:cs typeface="+mn-lt"/>
              </a:rPr>
              <a:t>heuser</a:t>
            </a:r>
            <a:endParaRPr lang="en-US" sz="800" dirty="0" err="1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3ABD39A7-5D1A-48BD-C47F-E8D4EA800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546" y="3923436"/>
            <a:ext cx="5860213" cy="173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52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08229-8545-4254-8D9C-DF453D4F8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218979"/>
            <a:ext cx="6586491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2F558-0E26-423F-94DF-E3346AAE0B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90499" y="1602770"/>
            <a:ext cx="7109717" cy="4705564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1500" dirty="0"/>
          </a:p>
          <a:p>
            <a:endParaRPr lang="en-US" sz="1500" dirty="0"/>
          </a:p>
          <a:p>
            <a:pPr lvl="1"/>
            <a:endParaRPr lang="en-US" sz="1500" dirty="0"/>
          </a:p>
        </p:txBody>
      </p:sp>
      <p:pic>
        <p:nvPicPr>
          <p:cNvPr id="7" name="Kuva 6" descr="Kuva, joka sisältää kohteen teksti, rakennus, tie, katu&#10;&#10;Kuvaus luotu automaattisesti"/>
          <p:cNvPicPr>
            <a:picLocks noChangeAspect="1"/>
          </p:cNvPicPr>
          <p:nvPr/>
        </p:nvPicPr>
        <p:blipFill rotWithShape="1">
          <a:blip r:embed="rId2"/>
          <a:srcRect l="27333" r="27548" b="-1"/>
          <a:stretch/>
        </p:blipFill>
        <p:spPr>
          <a:xfrm>
            <a:off x="739760" y="860236"/>
            <a:ext cx="3472646" cy="513752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85236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C5561-CC08-4696-BF35-7DDCEF92F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6586491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CFAF2-FAF4-4E09-A96C-DD1D126A3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930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 dirty="0"/>
          </a:p>
        </p:txBody>
      </p:sp>
      <p:pic>
        <p:nvPicPr>
          <p:cNvPr id="37" name="Kuva 38" descr="Kuva, joka sisältää kohteen sisä, solmio, pöytä, istuminen&#10;&#10;Kuvaus luotu automaattisesti">
            <a:extLst>
              <a:ext uri="{FF2B5EF4-FFF2-40B4-BE49-F238E27FC236}">
                <a16:creationId xmlns:a16="http://schemas.microsoft.com/office/drawing/2014/main" id="{30529108-4A03-415A-9F37-CEA0FEE775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6616" r="25565" b="1"/>
          <a:stretch/>
        </p:blipFill>
        <p:spPr>
          <a:xfrm>
            <a:off x="8058099" y="1124717"/>
            <a:ext cx="3484971" cy="486460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52820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F6632-82F4-487C-A6F6-CE164F87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2450" y="629268"/>
            <a:ext cx="7569471" cy="1286159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b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648F603-00B1-4040-B6FD-2E8B42E97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/>
          </a:p>
          <a:p>
            <a:endParaRPr lang="en-US" sz="2000"/>
          </a:p>
        </p:txBody>
      </p:sp>
      <p:pic>
        <p:nvPicPr>
          <p:cNvPr id="4" name="Kuva 5" descr="Kuva, joka sisältää kohteen tumma, mies, valaistu, ratsastus&#10;&#10;Kuvaus luotu automaattisesti">
            <a:extLst>
              <a:ext uri="{FF2B5EF4-FFF2-40B4-BE49-F238E27FC236}">
                <a16:creationId xmlns:a16="http://schemas.microsoft.com/office/drawing/2014/main" id="{3AE2844C-6F20-4ED2-A8E3-69062AE173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07" r="32937"/>
          <a:stretch/>
        </p:blipFill>
        <p:spPr>
          <a:xfrm>
            <a:off x="-342880" y="629268"/>
            <a:ext cx="3760449" cy="5563311"/>
          </a:xfrm>
          <a:prstGeom prst="rect">
            <a:avLst/>
          </a:prstGeom>
          <a:effectLst/>
        </p:spPr>
      </p:pic>
      <p:cxnSp>
        <p:nvCxnSpPr>
          <p:cNvPr id="7" name="Straight Connector 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E5A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iruutu 12">
            <a:extLst>
              <a:ext uri="{FF2B5EF4-FFF2-40B4-BE49-F238E27FC236}">
                <a16:creationId xmlns:a16="http://schemas.microsoft.com/office/drawing/2014/main" id="{1B45E919-D8BC-EE83-846C-538E1B4DB1BB}"/>
              </a:ext>
            </a:extLst>
          </p:cNvPr>
          <p:cNvSpPr txBox="1"/>
          <p:nvPr/>
        </p:nvSpPr>
        <p:spPr>
          <a:xfrm>
            <a:off x="848832" y="6176825"/>
            <a:ext cx="626723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800" dirty="0"/>
              <a:t>https://pixabay.com/fi/illustrations/ramadan-v%c3%a4rik%c3%a4s-islamilainen-ramzan-5121356/</a:t>
            </a:r>
          </a:p>
        </p:txBody>
      </p:sp>
    </p:spTree>
    <p:extLst>
      <p:ext uri="{BB962C8B-B14F-4D97-AF65-F5344CB8AC3E}">
        <p14:creationId xmlns:p14="http://schemas.microsoft.com/office/powerpoint/2010/main" val="530228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3D26A002-B77F-46C2-F064-55D2ADB78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1588" y="1462246"/>
            <a:ext cx="4060412" cy="429768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A1FF78-A1C5-480A-92CE-D5F90EA78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930" y="788035"/>
            <a:ext cx="10515600" cy="1325563"/>
          </a:xfrm>
        </p:spPr>
        <p:txBody>
          <a:bodyPr/>
          <a:lstStyle/>
          <a:p>
            <a:br>
              <a:rPr lang="fi-FI" b="1" dirty="0"/>
            </a:b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783D5-CFB7-4A76-8AF0-DCEBE568F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00" y="1978208"/>
            <a:ext cx="8467272" cy="359963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400" dirty="0">
              <a:ea typeface="+mn-lt"/>
              <a:cs typeface="+mn-lt"/>
            </a:endParaRPr>
          </a:p>
          <a:p>
            <a:endParaRPr lang="en-US" sz="2400" dirty="0"/>
          </a:p>
          <a:p>
            <a:endParaRPr lang="fi-FI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C04C3CE2-EE40-F220-61FE-CBF7B8FD0484}"/>
              </a:ext>
            </a:extLst>
          </p:cNvPr>
          <p:cNvSpPr txBox="1"/>
          <p:nvPr/>
        </p:nvSpPr>
        <p:spPr>
          <a:xfrm>
            <a:off x="8801100" y="5878358"/>
            <a:ext cx="721233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800" dirty="0"/>
              <a:t>https://pixabay.com/fi/illustrations/euroopan-kartta-eristetty-2646492/</a:t>
            </a:r>
          </a:p>
        </p:txBody>
      </p:sp>
    </p:spTree>
    <p:extLst>
      <p:ext uri="{BB962C8B-B14F-4D97-AF65-F5344CB8AC3E}">
        <p14:creationId xmlns:p14="http://schemas.microsoft.com/office/powerpoint/2010/main" val="2235296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F67EF54D-4B6B-3CBA-EF2A-2DBA5BAF9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474" y="4016954"/>
            <a:ext cx="3626076" cy="243521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1400" dirty="0"/>
          </a:p>
        </p:txBody>
      </p:sp>
      <p:pic>
        <p:nvPicPr>
          <p:cNvPr id="12" name="Sisällön paikkamerkki 11" descr="Kuva, joka sisältää kohteen ruoka, appelsiinit, täysi, koristeltu&#10;&#10;Kuvaus luotu automaattisesti">
            <a:extLst>
              <a:ext uri="{FF2B5EF4-FFF2-40B4-BE49-F238E27FC236}">
                <a16:creationId xmlns:a16="http://schemas.microsoft.com/office/drawing/2014/main" id="{96F3E451-6238-BF54-1C83-DAE0BC8C47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2197"/>
          <a:stretch/>
        </p:blipFill>
        <p:spPr>
          <a:xfrm>
            <a:off x="2" y="10"/>
            <a:ext cx="12191999" cy="2948654"/>
          </a:xfrm>
          <a:custGeom>
            <a:avLst/>
            <a:gdLst/>
            <a:ahLst/>
            <a:cxnLst/>
            <a:rect l="l" t="t" r="r" b="b"/>
            <a:pathLst>
              <a:path w="12191999" h="3428999">
                <a:moveTo>
                  <a:pt x="0" y="0"/>
                </a:moveTo>
                <a:lnTo>
                  <a:pt x="12191999" y="0"/>
                </a:lnTo>
                <a:lnTo>
                  <a:pt x="12191999" y="920893"/>
                </a:lnTo>
                <a:lnTo>
                  <a:pt x="12191999" y="1514929"/>
                </a:lnTo>
                <a:lnTo>
                  <a:pt x="12191999" y="3130902"/>
                </a:lnTo>
                <a:lnTo>
                  <a:pt x="12188051" y="3131476"/>
                </a:lnTo>
                <a:cubicBezTo>
                  <a:pt x="12153000" y="3135813"/>
                  <a:pt x="12133655" y="3136025"/>
                  <a:pt x="12112012" y="3138906"/>
                </a:cubicBezTo>
                <a:cubicBezTo>
                  <a:pt x="12076970" y="3145595"/>
                  <a:pt x="12039899" y="3160769"/>
                  <a:pt x="12018752" y="3165642"/>
                </a:cubicBezTo>
                <a:lnTo>
                  <a:pt x="11985122" y="3168147"/>
                </a:lnTo>
                <a:lnTo>
                  <a:pt x="11986344" y="3172878"/>
                </a:lnTo>
                <a:lnTo>
                  <a:pt x="11973852" y="3173226"/>
                </a:lnTo>
                <a:lnTo>
                  <a:pt x="11945968" y="3173341"/>
                </a:lnTo>
                <a:cubicBezTo>
                  <a:pt x="11928568" y="3174057"/>
                  <a:pt x="11880184" y="3172923"/>
                  <a:pt x="11862470" y="3174654"/>
                </a:cubicBezTo>
                <a:cubicBezTo>
                  <a:pt x="11857360" y="3179700"/>
                  <a:pt x="11849473" y="3182451"/>
                  <a:pt x="11839688" y="3183726"/>
                </a:cubicBezTo>
                <a:lnTo>
                  <a:pt x="11818138" y="3183868"/>
                </a:lnTo>
                <a:lnTo>
                  <a:pt x="11693161" y="3196027"/>
                </a:lnTo>
                <a:lnTo>
                  <a:pt x="11675978" y="3196936"/>
                </a:lnTo>
                <a:lnTo>
                  <a:pt x="11666672" y="3201013"/>
                </a:lnTo>
                <a:cubicBezTo>
                  <a:pt x="11659568" y="3201827"/>
                  <a:pt x="11639160" y="3201301"/>
                  <a:pt x="11633348" y="3201823"/>
                </a:cubicBezTo>
                <a:lnTo>
                  <a:pt x="11631806" y="3204144"/>
                </a:lnTo>
                <a:cubicBezTo>
                  <a:pt x="11613292" y="3207852"/>
                  <a:pt x="11543654" y="3220200"/>
                  <a:pt x="11522270" y="3224070"/>
                </a:cubicBezTo>
                <a:cubicBezTo>
                  <a:pt x="11517998" y="3220503"/>
                  <a:pt x="11508432" y="3226137"/>
                  <a:pt x="11503503" y="3227361"/>
                </a:cubicBezTo>
                <a:cubicBezTo>
                  <a:pt x="11502740" y="3224959"/>
                  <a:pt x="11490808" y="3224226"/>
                  <a:pt x="11487288" y="3226364"/>
                </a:cubicBezTo>
                <a:cubicBezTo>
                  <a:pt x="11403406" y="3238085"/>
                  <a:pt x="11445394" y="3213864"/>
                  <a:pt x="11397514" y="3229209"/>
                </a:cubicBezTo>
                <a:cubicBezTo>
                  <a:pt x="11389044" y="3230225"/>
                  <a:pt x="11382180" y="3229256"/>
                  <a:pt x="11376160" y="3227461"/>
                </a:cubicBezTo>
                <a:lnTo>
                  <a:pt x="11367180" y="3223774"/>
                </a:lnTo>
                <a:lnTo>
                  <a:pt x="11332420" y="3230742"/>
                </a:lnTo>
                <a:cubicBezTo>
                  <a:pt x="11315298" y="3233171"/>
                  <a:pt x="11297277" y="3234781"/>
                  <a:pt x="11278786" y="3235517"/>
                </a:cubicBezTo>
                <a:cubicBezTo>
                  <a:pt x="11274637" y="3230607"/>
                  <a:pt x="11260123" y="3237582"/>
                  <a:pt x="11253295" y="3238964"/>
                </a:cubicBezTo>
                <a:cubicBezTo>
                  <a:pt x="11253224" y="3235757"/>
                  <a:pt x="11238096" y="3234220"/>
                  <a:pt x="11232727" y="3236871"/>
                </a:cubicBezTo>
                <a:cubicBezTo>
                  <a:pt x="11119903" y="3248332"/>
                  <a:pt x="11183388" y="3218382"/>
                  <a:pt x="11115682" y="3236341"/>
                </a:cubicBezTo>
                <a:cubicBezTo>
                  <a:pt x="11104356" y="3237278"/>
                  <a:pt x="11095858" y="3235671"/>
                  <a:pt x="11088768" y="3233017"/>
                </a:cubicBezTo>
                <a:lnTo>
                  <a:pt x="11076012" y="3226390"/>
                </a:lnTo>
                <a:lnTo>
                  <a:pt x="11066016" y="3228753"/>
                </a:lnTo>
                <a:cubicBezTo>
                  <a:pt x="11028292" y="3228939"/>
                  <a:pt x="11017169" y="3222147"/>
                  <a:pt x="10995221" y="3228989"/>
                </a:cubicBezTo>
                <a:cubicBezTo>
                  <a:pt x="10962786" y="3214768"/>
                  <a:pt x="10973708" y="3227571"/>
                  <a:pt x="10949038" y="3229747"/>
                </a:cubicBezTo>
                <a:cubicBezTo>
                  <a:pt x="10929576" y="3232582"/>
                  <a:pt x="10965306" y="3238039"/>
                  <a:pt x="10946231" y="3238844"/>
                </a:cubicBezTo>
                <a:cubicBezTo>
                  <a:pt x="10925596" y="3235173"/>
                  <a:pt x="10926566" y="3246575"/>
                  <a:pt x="10905107" y="3242085"/>
                </a:cubicBezTo>
                <a:cubicBezTo>
                  <a:pt x="10910320" y="3233495"/>
                  <a:pt x="10862761" y="3243750"/>
                  <a:pt x="10861282" y="3236246"/>
                </a:cubicBezTo>
                <a:cubicBezTo>
                  <a:pt x="10843055" y="3246977"/>
                  <a:pt x="10833897" y="3233757"/>
                  <a:pt x="10809627" y="3237064"/>
                </a:cubicBezTo>
                <a:cubicBezTo>
                  <a:pt x="10798198" y="3241124"/>
                  <a:pt x="10789952" y="3241821"/>
                  <a:pt x="10778718" y="3237455"/>
                </a:cubicBezTo>
                <a:cubicBezTo>
                  <a:pt x="10726069" y="3257219"/>
                  <a:pt x="10746866" y="3238339"/>
                  <a:pt x="10697595" y="3245939"/>
                </a:cubicBezTo>
                <a:cubicBezTo>
                  <a:pt x="10655146" y="3253933"/>
                  <a:pt x="10607026" y="3259119"/>
                  <a:pt x="10565970" y="3278201"/>
                </a:cubicBezTo>
                <a:cubicBezTo>
                  <a:pt x="10558434" y="3283608"/>
                  <a:pt x="10539930" y="3285654"/>
                  <a:pt x="10524645" y="3282773"/>
                </a:cubicBezTo>
                <a:cubicBezTo>
                  <a:pt x="10522018" y="3282276"/>
                  <a:pt x="10519582" y="3281649"/>
                  <a:pt x="10517421" y="3280913"/>
                </a:cubicBezTo>
                <a:cubicBezTo>
                  <a:pt x="10481928" y="3283832"/>
                  <a:pt x="10352108" y="3296870"/>
                  <a:pt x="10311683" y="3300288"/>
                </a:cubicBezTo>
                <a:cubicBezTo>
                  <a:pt x="10308410" y="3293342"/>
                  <a:pt x="10287968" y="3305875"/>
                  <a:pt x="10274873" y="3301423"/>
                </a:cubicBezTo>
                <a:cubicBezTo>
                  <a:pt x="10265494" y="3297516"/>
                  <a:pt x="10257104" y="3300407"/>
                  <a:pt x="10247307" y="3300714"/>
                </a:cubicBezTo>
                <a:cubicBezTo>
                  <a:pt x="10234401" y="3297643"/>
                  <a:pt x="10192308" y="3303190"/>
                  <a:pt x="10181334" y="3307168"/>
                </a:cubicBezTo>
                <a:cubicBezTo>
                  <a:pt x="10155109" y="3320992"/>
                  <a:pt x="10095518" y="3310726"/>
                  <a:pt x="10073729" y="3321318"/>
                </a:cubicBezTo>
                <a:cubicBezTo>
                  <a:pt x="10065823" y="3322872"/>
                  <a:pt x="10058087" y="3323501"/>
                  <a:pt x="10050495" y="3323554"/>
                </a:cubicBezTo>
                <a:lnTo>
                  <a:pt x="10029247" y="3322387"/>
                </a:lnTo>
                <a:lnTo>
                  <a:pt x="10023206" y="3319426"/>
                </a:lnTo>
                <a:lnTo>
                  <a:pt x="10010221" y="3320159"/>
                </a:lnTo>
                <a:lnTo>
                  <a:pt x="10006500" y="3319709"/>
                </a:lnTo>
                <a:cubicBezTo>
                  <a:pt x="9999392" y="3318836"/>
                  <a:pt x="9992376" y="3318075"/>
                  <a:pt x="9985433" y="3317775"/>
                </a:cubicBezTo>
                <a:cubicBezTo>
                  <a:pt x="9994564" y="3332623"/>
                  <a:pt x="9927872" y="3317665"/>
                  <a:pt x="9947096" y="3329673"/>
                </a:cubicBezTo>
                <a:cubicBezTo>
                  <a:pt x="9910530" y="3330603"/>
                  <a:pt x="9938422" y="3341787"/>
                  <a:pt x="9894468" y="3331125"/>
                </a:cubicBezTo>
                <a:cubicBezTo>
                  <a:pt x="9837697" y="3343266"/>
                  <a:pt x="9748207" y="3338748"/>
                  <a:pt x="9703741" y="3357170"/>
                </a:cubicBezTo>
                <a:cubicBezTo>
                  <a:pt x="9709264" y="3350136"/>
                  <a:pt x="9685337" y="3344679"/>
                  <a:pt x="9668763" y="3348169"/>
                </a:cubicBezTo>
                <a:cubicBezTo>
                  <a:pt x="9688139" y="3320571"/>
                  <a:pt x="9603232" y="3373038"/>
                  <a:pt x="9588644" y="3354205"/>
                </a:cubicBezTo>
                <a:cubicBezTo>
                  <a:pt x="9587925" y="3371689"/>
                  <a:pt x="9513642" y="3401336"/>
                  <a:pt x="9478680" y="3386990"/>
                </a:cubicBezTo>
                <a:cubicBezTo>
                  <a:pt x="9425416" y="3390492"/>
                  <a:pt x="9387699" y="3404944"/>
                  <a:pt x="9331856" y="3399166"/>
                </a:cubicBezTo>
                <a:cubicBezTo>
                  <a:pt x="9330123" y="3401505"/>
                  <a:pt x="9327283" y="3403463"/>
                  <a:pt x="9323679" y="3405145"/>
                </a:cubicBezTo>
                <a:lnTo>
                  <a:pt x="9311620" y="3409223"/>
                </a:lnTo>
                <a:lnTo>
                  <a:pt x="9309289" y="3408926"/>
                </a:lnTo>
                <a:cubicBezTo>
                  <a:pt x="9300131" y="3408873"/>
                  <a:pt x="9295442" y="3409859"/>
                  <a:pt x="9292731" y="3411301"/>
                </a:cubicBezTo>
                <a:lnTo>
                  <a:pt x="9290814" y="3413412"/>
                </a:lnTo>
                <a:lnTo>
                  <a:pt x="9279990" y="3415541"/>
                </a:lnTo>
                <a:lnTo>
                  <a:pt x="9260104" y="3421077"/>
                </a:lnTo>
                <a:lnTo>
                  <a:pt x="9255034" y="3420853"/>
                </a:lnTo>
                <a:lnTo>
                  <a:pt x="9222941" y="3427242"/>
                </a:lnTo>
                <a:lnTo>
                  <a:pt x="9221858" y="3426731"/>
                </a:lnTo>
                <a:cubicBezTo>
                  <a:pt x="9218700" y="3425733"/>
                  <a:pt x="9214983" y="3425271"/>
                  <a:pt x="9210014" y="3425917"/>
                </a:cubicBezTo>
                <a:cubicBezTo>
                  <a:pt x="9208256" y="3416158"/>
                  <a:pt x="9203342" y="3422957"/>
                  <a:pt x="9188839" y="3425728"/>
                </a:cubicBezTo>
                <a:cubicBezTo>
                  <a:pt x="9182870" y="3411188"/>
                  <a:pt x="9147335" y="3424352"/>
                  <a:pt x="9132080" y="3417886"/>
                </a:cubicBezTo>
                <a:cubicBezTo>
                  <a:pt x="9121557" y="3420249"/>
                  <a:pt x="9110321" y="3422482"/>
                  <a:pt x="9098549" y="3424480"/>
                </a:cubicBezTo>
                <a:lnTo>
                  <a:pt x="9003970" y="3425484"/>
                </a:lnTo>
                <a:lnTo>
                  <a:pt x="8904921" y="3413774"/>
                </a:lnTo>
                <a:cubicBezTo>
                  <a:pt x="8868284" y="3413519"/>
                  <a:pt x="8836559" y="3409171"/>
                  <a:pt x="8805551" y="3412237"/>
                </a:cubicBezTo>
                <a:cubicBezTo>
                  <a:pt x="8792955" y="3408854"/>
                  <a:pt x="8781083" y="3407488"/>
                  <a:pt x="8769572" y="3412551"/>
                </a:cubicBezTo>
                <a:cubicBezTo>
                  <a:pt x="8735382" y="3410862"/>
                  <a:pt x="8727105" y="3403632"/>
                  <a:pt x="8705440" y="3409271"/>
                </a:cubicBezTo>
                <a:cubicBezTo>
                  <a:pt x="8686231" y="3397576"/>
                  <a:pt x="8685094" y="3402040"/>
                  <a:pt x="8676067" y="3405389"/>
                </a:cubicBezTo>
                <a:lnTo>
                  <a:pt x="8674779" y="3405628"/>
                </a:lnTo>
                <a:lnTo>
                  <a:pt x="8672154" y="3403956"/>
                </a:lnTo>
                <a:lnTo>
                  <a:pt x="8666720" y="3403182"/>
                </a:lnTo>
                <a:lnTo>
                  <a:pt x="8651886" y="3403680"/>
                </a:lnTo>
                <a:lnTo>
                  <a:pt x="8646307" y="3404298"/>
                </a:lnTo>
                <a:cubicBezTo>
                  <a:pt x="8642465" y="3404565"/>
                  <a:pt x="8639912" y="3404534"/>
                  <a:pt x="8638145" y="3404287"/>
                </a:cubicBezTo>
                <a:lnTo>
                  <a:pt x="8637941" y="3404149"/>
                </a:lnTo>
                <a:lnTo>
                  <a:pt x="8630296" y="3404406"/>
                </a:lnTo>
                <a:cubicBezTo>
                  <a:pt x="8617394" y="3405155"/>
                  <a:pt x="8604838" y="3406180"/>
                  <a:pt x="8592887" y="3407398"/>
                </a:cubicBezTo>
                <a:cubicBezTo>
                  <a:pt x="8582781" y="3399722"/>
                  <a:pt x="8538622" y="3408789"/>
                  <a:pt x="8543455" y="3394319"/>
                </a:cubicBezTo>
                <a:cubicBezTo>
                  <a:pt x="8527334" y="3395534"/>
                  <a:pt x="8517583" y="3401542"/>
                  <a:pt x="8523012" y="3392051"/>
                </a:cubicBezTo>
                <a:cubicBezTo>
                  <a:pt x="8517705" y="3392178"/>
                  <a:pt x="8514435" y="3391372"/>
                  <a:pt x="8512093" y="3390108"/>
                </a:cubicBezTo>
                <a:lnTo>
                  <a:pt x="8511416" y="3389513"/>
                </a:lnTo>
                <a:lnTo>
                  <a:pt x="8475551" y="3392450"/>
                </a:lnTo>
                <a:lnTo>
                  <a:pt x="8470789" y="3391736"/>
                </a:lnTo>
                <a:lnTo>
                  <a:pt x="8447414" y="3395064"/>
                </a:lnTo>
                <a:lnTo>
                  <a:pt x="8435335" y="3396028"/>
                </a:lnTo>
                <a:lnTo>
                  <a:pt x="8431923" y="3397855"/>
                </a:lnTo>
                <a:cubicBezTo>
                  <a:pt x="8428239" y="3398965"/>
                  <a:pt x="8422959" y="3399444"/>
                  <a:pt x="8414099" y="3398491"/>
                </a:cubicBezTo>
                <a:lnTo>
                  <a:pt x="8412049" y="3397978"/>
                </a:lnTo>
                <a:lnTo>
                  <a:pt x="8397349" y="3400683"/>
                </a:lnTo>
                <a:cubicBezTo>
                  <a:pt x="8392615" y="3401933"/>
                  <a:pt x="8388424" y="3403524"/>
                  <a:pt x="8385030" y="3405585"/>
                </a:cubicBezTo>
                <a:cubicBezTo>
                  <a:pt x="8334977" y="3394568"/>
                  <a:pt x="8287750" y="3404648"/>
                  <a:pt x="8233422" y="3402742"/>
                </a:cubicBezTo>
                <a:cubicBezTo>
                  <a:pt x="8209936" y="3385601"/>
                  <a:pt x="8116056" y="3406588"/>
                  <a:pt x="8102569" y="3423208"/>
                </a:cubicBezTo>
                <a:cubicBezTo>
                  <a:pt x="8102264" y="3408645"/>
                  <a:pt x="8034186" y="3428475"/>
                  <a:pt x="8016625" y="3428989"/>
                </a:cubicBezTo>
                <a:cubicBezTo>
                  <a:pt x="8010771" y="3429161"/>
                  <a:pt x="8010530" y="3427186"/>
                  <a:pt x="8020284" y="3421076"/>
                </a:cubicBezTo>
                <a:cubicBezTo>
                  <a:pt x="8001623" y="3422777"/>
                  <a:pt x="7982361" y="3415208"/>
                  <a:pt x="7992871" y="3409037"/>
                </a:cubicBezTo>
                <a:cubicBezTo>
                  <a:pt x="7936181" y="3422244"/>
                  <a:pt x="7852511" y="3409112"/>
                  <a:pt x="7788452" y="3415110"/>
                </a:cubicBezTo>
                <a:cubicBezTo>
                  <a:pt x="7753529" y="3400598"/>
                  <a:pt x="7772461" y="3414025"/>
                  <a:pt x="7736237" y="3411311"/>
                </a:cubicBezTo>
                <a:cubicBezTo>
                  <a:pt x="7746145" y="3424670"/>
                  <a:pt x="7692261" y="3403816"/>
                  <a:pt x="7690279" y="3418893"/>
                </a:cubicBezTo>
                <a:cubicBezTo>
                  <a:pt x="7683750" y="3417921"/>
                  <a:pt x="7677487" y="3416505"/>
                  <a:pt x="7671219" y="3414970"/>
                </a:cubicBezTo>
                <a:lnTo>
                  <a:pt x="7667928" y="3414173"/>
                </a:lnTo>
                <a:lnTo>
                  <a:pt x="7654774" y="3413595"/>
                </a:lnTo>
                <a:lnTo>
                  <a:pt x="7651067" y="3410171"/>
                </a:lnTo>
                <a:lnTo>
                  <a:pt x="7631267" y="3406963"/>
                </a:lnTo>
                <a:cubicBezTo>
                  <a:pt x="7623851" y="3406267"/>
                  <a:pt x="7615871" y="3406106"/>
                  <a:pt x="7607053" y="3406809"/>
                </a:cubicBezTo>
                <a:cubicBezTo>
                  <a:pt x="7585359" y="3412784"/>
                  <a:pt x="7551579" y="3405461"/>
                  <a:pt x="7521027" y="3405904"/>
                </a:cubicBezTo>
                <a:lnTo>
                  <a:pt x="7506997" y="3407754"/>
                </a:lnTo>
                <a:lnTo>
                  <a:pt x="7461204" y="3404669"/>
                </a:lnTo>
                <a:cubicBezTo>
                  <a:pt x="7448169" y="3404071"/>
                  <a:pt x="7434640" y="3403756"/>
                  <a:pt x="7420396" y="3403975"/>
                </a:cubicBezTo>
                <a:lnTo>
                  <a:pt x="7393955" y="3405447"/>
                </a:lnTo>
                <a:lnTo>
                  <a:pt x="7387024" y="3404227"/>
                </a:lnTo>
                <a:cubicBezTo>
                  <a:pt x="7374952" y="3404363"/>
                  <a:pt x="7358975" y="3408656"/>
                  <a:pt x="7360398" y="3403441"/>
                </a:cubicBezTo>
                <a:lnTo>
                  <a:pt x="7346837" y="3405249"/>
                </a:lnTo>
                <a:lnTo>
                  <a:pt x="7333451" y="3401087"/>
                </a:lnTo>
                <a:cubicBezTo>
                  <a:pt x="7331985" y="3400120"/>
                  <a:pt x="7330882" y="3399091"/>
                  <a:pt x="7330179" y="3398037"/>
                </a:cubicBezTo>
                <a:lnTo>
                  <a:pt x="7311232" y="3399406"/>
                </a:lnTo>
                <a:lnTo>
                  <a:pt x="7295699" y="3396426"/>
                </a:lnTo>
                <a:lnTo>
                  <a:pt x="7282158" y="3398374"/>
                </a:lnTo>
                <a:lnTo>
                  <a:pt x="7276538" y="3397935"/>
                </a:lnTo>
                <a:lnTo>
                  <a:pt x="7262569" y="3396460"/>
                </a:lnTo>
                <a:cubicBezTo>
                  <a:pt x="7255407" y="3395426"/>
                  <a:pt x="7247392" y="3394180"/>
                  <a:pt x="7238468" y="3393183"/>
                </a:cubicBezTo>
                <a:lnTo>
                  <a:pt x="7230949" y="3392727"/>
                </a:lnTo>
                <a:lnTo>
                  <a:pt x="7214580" y="3387715"/>
                </a:lnTo>
                <a:cubicBezTo>
                  <a:pt x="7202670" y="3383926"/>
                  <a:pt x="7193296" y="3381373"/>
                  <a:pt x="7182893" y="3383429"/>
                </a:cubicBezTo>
                <a:cubicBezTo>
                  <a:pt x="7165160" y="3378534"/>
                  <a:pt x="7152772" y="3364815"/>
                  <a:pt x="7127104" y="3368475"/>
                </a:cubicBezTo>
                <a:cubicBezTo>
                  <a:pt x="7134894" y="3362260"/>
                  <a:pt x="7098599" y="3367723"/>
                  <a:pt x="7094311" y="3361339"/>
                </a:cubicBezTo>
                <a:cubicBezTo>
                  <a:pt x="7092331" y="3356198"/>
                  <a:pt x="7080860" y="3356657"/>
                  <a:pt x="7072124" y="3354762"/>
                </a:cubicBezTo>
                <a:cubicBezTo>
                  <a:pt x="7065898" y="3349511"/>
                  <a:pt x="7021942" y="3344717"/>
                  <a:pt x="7006638" y="3345473"/>
                </a:cubicBezTo>
                <a:cubicBezTo>
                  <a:pt x="6963504" y="3350697"/>
                  <a:pt x="6928807" y="3329559"/>
                  <a:pt x="6894320" y="3333192"/>
                </a:cubicBezTo>
                <a:cubicBezTo>
                  <a:pt x="6885290" y="3332697"/>
                  <a:pt x="6877803" y="3331507"/>
                  <a:pt x="6871318" y="3329892"/>
                </a:cubicBezTo>
                <a:lnTo>
                  <a:pt x="6855157" y="3324330"/>
                </a:lnTo>
                <a:cubicBezTo>
                  <a:pt x="6854956" y="3323109"/>
                  <a:pt x="6854755" y="3321887"/>
                  <a:pt x="6854555" y="3320665"/>
                </a:cubicBezTo>
                <a:lnTo>
                  <a:pt x="6842483" y="3318413"/>
                </a:lnTo>
                <a:lnTo>
                  <a:pt x="6840027" y="3317245"/>
                </a:lnTo>
                <a:cubicBezTo>
                  <a:pt x="6835354" y="3315001"/>
                  <a:pt x="6830588" y="3312868"/>
                  <a:pt x="6825185" y="3311114"/>
                </a:cubicBezTo>
                <a:cubicBezTo>
                  <a:pt x="6810331" y="3324866"/>
                  <a:pt x="6776772" y="3298463"/>
                  <a:pt x="6774755" y="3312168"/>
                </a:cubicBezTo>
                <a:cubicBezTo>
                  <a:pt x="6742477" y="3304924"/>
                  <a:pt x="6749024" y="3319870"/>
                  <a:pt x="6728129" y="3301832"/>
                </a:cubicBezTo>
                <a:cubicBezTo>
                  <a:pt x="6661764" y="3299056"/>
                  <a:pt x="6593104" y="3275946"/>
                  <a:pt x="6527587" y="3280829"/>
                </a:cubicBezTo>
                <a:cubicBezTo>
                  <a:pt x="6542935" y="3276465"/>
                  <a:pt x="6531033" y="3266920"/>
                  <a:pt x="6511742" y="3266067"/>
                </a:cubicBezTo>
                <a:cubicBezTo>
                  <a:pt x="6570025" y="3248440"/>
                  <a:pt x="6418649" y="3271458"/>
                  <a:pt x="6434953" y="3253360"/>
                </a:cubicBezTo>
                <a:cubicBezTo>
                  <a:pt x="6407781" y="3267048"/>
                  <a:pt x="6300040" y="3274313"/>
                  <a:pt x="6292331" y="3255322"/>
                </a:cubicBezTo>
                <a:cubicBezTo>
                  <a:pt x="6242057" y="3246469"/>
                  <a:pt x="6188266" y="3249680"/>
                  <a:pt x="6149913" y="3232917"/>
                </a:cubicBezTo>
                <a:cubicBezTo>
                  <a:pt x="6144898" y="3234391"/>
                  <a:pt x="6139526" y="3235322"/>
                  <a:pt x="6133930" y="3235867"/>
                </a:cubicBezTo>
                <a:lnTo>
                  <a:pt x="6117554" y="3236464"/>
                </a:lnTo>
                <a:lnTo>
                  <a:pt x="6116039" y="3235720"/>
                </a:lnTo>
                <a:cubicBezTo>
                  <a:pt x="6108393" y="3233681"/>
                  <a:pt x="6102936" y="3233437"/>
                  <a:pt x="6098459" y="3233988"/>
                </a:cubicBezTo>
                <a:lnTo>
                  <a:pt x="6093630" y="3235240"/>
                </a:lnTo>
                <a:lnTo>
                  <a:pt x="6081261" y="3234563"/>
                </a:lnTo>
                <a:lnTo>
                  <a:pt x="6056067" y="3234608"/>
                </a:lnTo>
                <a:lnTo>
                  <a:pt x="6052129" y="3233324"/>
                </a:lnTo>
                <a:lnTo>
                  <a:pt x="6015338" y="3231378"/>
                </a:lnTo>
                <a:cubicBezTo>
                  <a:pt x="6015291" y="3231165"/>
                  <a:pt x="6015245" y="3230951"/>
                  <a:pt x="6015198" y="3230737"/>
                </a:cubicBezTo>
                <a:cubicBezTo>
                  <a:pt x="6014048" y="3229257"/>
                  <a:pt x="6011617" y="3228081"/>
                  <a:pt x="6006436" y="3227508"/>
                </a:cubicBezTo>
                <a:cubicBezTo>
                  <a:pt x="6019781" y="3219395"/>
                  <a:pt x="6005305" y="3223709"/>
                  <a:pt x="5988851" y="3222735"/>
                </a:cubicBezTo>
                <a:cubicBezTo>
                  <a:pt x="6005907" y="3209918"/>
                  <a:pt x="5955918" y="3212588"/>
                  <a:pt x="5952863" y="3204137"/>
                </a:cubicBezTo>
                <a:cubicBezTo>
                  <a:pt x="5940395" y="3203711"/>
                  <a:pt x="5927517" y="3203028"/>
                  <a:pt x="5914548" y="3202041"/>
                </a:cubicBezTo>
                <a:lnTo>
                  <a:pt x="5907020" y="3201283"/>
                </a:lnTo>
                <a:cubicBezTo>
                  <a:pt x="5906995" y="3201231"/>
                  <a:pt x="5906969" y="3201180"/>
                  <a:pt x="5906944" y="3201129"/>
                </a:cubicBezTo>
                <a:cubicBezTo>
                  <a:pt x="5905471" y="3200668"/>
                  <a:pt x="5903056" y="3200308"/>
                  <a:pt x="5899155" y="3200053"/>
                </a:cubicBezTo>
                <a:lnTo>
                  <a:pt x="5893294" y="3199901"/>
                </a:lnTo>
                <a:lnTo>
                  <a:pt x="5878691" y="3198431"/>
                </a:lnTo>
                <a:lnTo>
                  <a:pt x="5874165" y="3197003"/>
                </a:lnTo>
                <a:lnTo>
                  <a:pt x="5873092" y="3195108"/>
                </a:lnTo>
                <a:lnTo>
                  <a:pt x="5871658" y="3195162"/>
                </a:lnTo>
                <a:cubicBezTo>
                  <a:pt x="5860152" y="3197097"/>
                  <a:pt x="5855231" y="3201097"/>
                  <a:pt x="5846928" y="3187725"/>
                </a:cubicBezTo>
                <a:cubicBezTo>
                  <a:pt x="5821379" y="3190142"/>
                  <a:pt x="5819686" y="3182343"/>
                  <a:pt x="5788468" y="3176316"/>
                </a:cubicBezTo>
                <a:cubicBezTo>
                  <a:pt x="5773119" y="3179521"/>
                  <a:pt x="5762947" y="3176704"/>
                  <a:pt x="5753823" y="3171919"/>
                </a:cubicBezTo>
                <a:cubicBezTo>
                  <a:pt x="5721557" y="3170726"/>
                  <a:pt x="5694983" y="3162549"/>
                  <a:pt x="5660194" y="3157536"/>
                </a:cubicBezTo>
                <a:cubicBezTo>
                  <a:pt x="5619608" y="3159495"/>
                  <a:pt x="5604384" y="3146636"/>
                  <a:pt x="5567188" y="3141325"/>
                </a:cubicBezTo>
                <a:cubicBezTo>
                  <a:pt x="5530345" y="3148235"/>
                  <a:pt x="5543868" y="3129416"/>
                  <a:pt x="5526178" y="3123274"/>
                </a:cubicBezTo>
                <a:lnTo>
                  <a:pt x="5520866" y="3122322"/>
                </a:lnTo>
                <a:lnTo>
                  <a:pt x="5506009" y="3122332"/>
                </a:lnTo>
                <a:lnTo>
                  <a:pt x="5500363" y="3122766"/>
                </a:lnTo>
                <a:cubicBezTo>
                  <a:pt x="5496497" y="3122905"/>
                  <a:pt x="5493953" y="3122792"/>
                  <a:pt x="5492228" y="3122486"/>
                </a:cubicBezTo>
                <a:lnTo>
                  <a:pt x="5492044" y="3122342"/>
                </a:lnTo>
                <a:lnTo>
                  <a:pt x="5484386" y="3122347"/>
                </a:lnTo>
                <a:cubicBezTo>
                  <a:pt x="5471420" y="3122670"/>
                  <a:pt x="5458764" y="3123280"/>
                  <a:pt x="5446679" y="3124105"/>
                </a:cubicBezTo>
                <a:cubicBezTo>
                  <a:pt x="5437659" y="3116107"/>
                  <a:pt x="5392392" y="3123709"/>
                  <a:pt x="5399188" y="3109418"/>
                </a:cubicBezTo>
                <a:cubicBezTo>
                  <a:pt x="5382948" y="3110102"/>
                  <a:pt x="5372407" y="3115781"/>
                  <a:pt x="5379117" y="3106482"/>
                </a:cubicBezTo>
                <a:cubicBezTo>
                  <a:pt x="5373809" y="3106435"/>
                  <a:pt x="5370660" y="3105521"/>
                  <a:pt x="5368499" y="3104181"/>
                </a:cubicBezTo>
                <a:lnTo>
                  <a:pt x="5367902" y="3103566"/>
                </a:lnTo>
                <a:lnTo>
                  <a:pt x="5331747" y="3105319"/>
                </a:lnTo>
                <a:lnTo>
                  <a:pt x="5327095" y="3104450"/>
                </a:lnTo>
                <a:lnTo>
                  <a:pt x="5303337" y="3107003"/>
                </a:lnTo>
                <a:lnTo>
                  <a:pt x="5291164" y="3107570"/>
                </a:lnTo>
                <a:lnTo>
                  <a:pt x="5287515" y="3109282"/>
                </a:lnTo>
                <a:cubicBezTo>
                  <a:pt x="5283689" y="3110269"/>
                  <a:pt x="5278356" y="3110573"/>
                  <a:pt x="5269654" y="3109330"/>
                </a:cubicBezTo>
                <a:lnTo>
                  <a:pt x="5267681" y="3108752"/>
                </a:lnTo>
                <a:lnTo>
                  <a:pt x="5252655" y="3110969"/>
                </a:lnTo>
                <a:cubicBezTo>
                  <a:pt x="5247766" y="3112062"/>
                  <a:pt x="5243369" y="3113511"/>
                  <a:pt x="5239703" y="3115460"/>
                </a:cubicBezTo>
                <a:cubicBezTo>
                  <a:pt x="5191311" y="3102811"/>
                  <a:pt x="5142849" y="3111324"/>
                  <a:pt x="5088947" y="3107634"/>
                </a:cubicBezTo>
                <a:cubicBezTo>
                  <a:pt x="5027989" y="3108214"/>
                  <a:pt x="4985627" y="3110432"/>
                  <a:pt x="4945514" y="3110162"/>
                </a:cubicBezTo>
                <a:cubicBezTo>
                  <a:pt x="4926678" y="3111245"/>
                  <a:pt x="4789238" y="3111826"/>
                  <a:pt x="4800559" y="3106010"/>
                </a:cubicBezTo>
                <a:cubicBezTo>
                  <a:pt x="4742239" y="3117333"/>
                  <a:pt x="4708324" y="3101468"/>
                  <a:pt x="4643642" y="3105351"/>
                </a:cubicBezTo>
                <a:cubicBezTo>
                  <a:pt x="4610808" y="3089712"/>
                  <a:pt x="4627845" y="3103743"/>
                  <a:pt x="4592107" y="3099840"/>
                </a:cubicBezTo>
                <a:cubicBezTo>
                  <a:pt x="4600157" y="3113506"/>
                  <a:pt x="4549287" y="3090911"/>
                  <a:pt x="4545249" y="3105899"/>
                </a:cubicBezTo>
                <a:cubicBezTo>
                  <a:pt x="4538872" y="3104716"/>
                  <a:pt x="4532825" y="3103094"/>
                  <a:pt x="4526782" y="3101355"/>
                </a:cubicBezTo>
                <a:lnTo>
                  <a:pt x="4523614" y="3100453"/>
                </a:lnTo>
                <a:lnTo>
                  <a:pt x="4510579" y="3099442"/>
                </a:lnTo>
                <a:lnTo>
                  <a:pt x="4507348" y="3095901"/>
                </a:lnTo>
                <a:lnTo>
                  <a:pt x="4348949" y="3090220"/>
                </a:lnTo>
                <a:cubicBezTo>
                  <a:pt x="4335046" y="3092487"/>
                  <a:pt x="4290056" y="3092155"/>
                  <a:pt x="4280362" y="3087618"/>
                </a:cubicBezTo>
                <a:cubicBezTo>
                  <a:pt x="4270739" y="3086627"/>
                  <a:pt x="4260237" y="3088220"/>
                  <a:pt x="4254634" y="3083366"/>
                </a:cubicBezTo>
                <a:cubicBezTo>
                  <a:pt x="4233731" y="3080512"/>
                  <a:pt x="4185859" y="3073948"/>
                  <a:pt x="4154942" y="3070490"/>
                </a:cubicBezTo>
                <a:cubicBezTo>
                  <a:pt x="4138280" y="3076599"/>
                  <a:pt x="4112117" y="3064194"/>
                  <a:pt x="4069131" y="3062612"/>
                </a:cubicBezTo>
                <a:cubicBezTo>
                  <a:pt x="4050897" y="3069679"/>
                  <a:pt x="4040160" y="3061449"/>
                  <a:pt x="4005249" y="3070810"/>
                </a:cubicBezTo>
                <a:cubicBezTo>
                  <a:pt x="4003818" y="3069842"/>
                  <a:pt x="4002032" y="3068943"/>
                  <a:pt x="3999945" y="3068139"/>
                </a:cubicBezTo>
                <a:cubicBezTo>
                  <a:pt x="3987818" y="3063468"/>
                  <a:pt x="3968381" y="3062958"/>
                  <a:pt x="3956529" y="3067000"/>
                </a:cubicBezTo>
                <a:cubicBezTo>
                  <a:pt x="3900898" y="3079382"/>
                  <a:pt x="3850463" y="3077929"/>
                  <a:pt x="3803031" y="3079823"/>
                </a:cubicBezTo>
                <a:cubicBezTo>
                  <a:pt x="3749421" y="3080464"/>
                  <a:pt x="3785521" y="3065630"/>
                  <a:pt x="3718229" y="3077134"/>
                </a:cubicBezTo>
                <a:cubicBezTo>
                  <a:pt x="3711244" y="3071611"/>
                  <a:pt x="3702770" y="3071184"/>
                  <a:pt x="3688357" y="3073468"/>
                </a:cubicBezTo>
                <a:cubicBezTo>
                  <a:pt x="3662326" y="3073378"/>
                  <a:pt x="3664937" y="3059899"/>
                  <a:pt x="3638298" y="3067494"/>
                </a:cubicBezTo>
                <a:cubicBezTo>
                  <a:pt x="3643333" y="3060328"/>
                  <a:pt x="3589079" y="3063658"/>
                  <a:pt x="3601443" y="3056355"/>
                </a:cubicBezTo>
                <a:cubicBezTo>
                  <a:pt x="3584797" y="3049384"/>
                  <a:pt x="3575923" y="3060108"/>
                  <a:pt x="3559361" y="3054005"/>
                </a:cubicBezTo>
                <a:cubicBezTo>
                  <a:pt x="3540444" y="3052269"/>
                  <a:pt x="3569896" y="3061996"/>
                  <a:pt x="3548859" y="3062094"/>
                </a:cubicBezTo>
                <a:cubicBezTo>
                  <a:pt x="3523419" y="3060901"/>
                  <a:pt x="3522848" y="3074222"/>
                  <a:pt x="3504082" y="3056779"/>
                </a:cubicBezTo>
                <a:lnTo>
                  <a:pt x="3436234" y="3047769"/>
                </a:lnTo>
                <a:cubicBezTo>
                  <a:pt x="3420764" y="3051629"/>
                  <a:pt x="3408644" y="3049227"/>
                  <a:pt x="3396914" y="3044803"/>
                </a:cubicBezTo>
                <a:cubicBezTo>
                  <a:pt x="3361398" y="3044955"/>
                  <a:pt x="3329425" y="3037856"/>
                  <a:pt x="3289720" y="3034278"/>
                </a:cubicBezTo>
                <a:cubicBezTo>
                  <a:pt x="3246348" y="3037943"/>
                  <a:pt x="3224942" y="3025667"/>
                  <a:pt x="3182509" y="3021890"/>
                </a:cubicBezTo>
                <a:cubicBezTo>
                  <a:pt x="3139731" y="3031583"/>
                  <a:pt x="3155749" y="3004773"/>
                  <a:pt x="3119879" y="3004134"/>
                </a:cubicBezTo>
                <a:cubicBezTo>
                  <a:pt x="3060941" y="3012153"/>
                  <a:pt x="3121880" y="2995117"/>
                  <a:pt x="3031656" y="2995077"/>
                </a:cubicBezTo>
                <a:cubicBezTo>
                  <a:pt x="3026453" y="2996603"/>
                  <a:pt x="3015685" y="2994367"/>
                  <a:pt x="3017018" y="2992034"/>
                </a:cubicBezTo>
                <a:cubicBezTo>
                  <a:pt x="2997245" y="2992118"/>
                  <a:pt x="2941342" y="2976346"/>
                  <a:pt x="2913012" y="2978042"/>
                </a:cubicBezTo>
                <a:cubicBezTo>
                  <a:pt x="2858481" y="2969139"/>
                  <a:pt x="2831094" y="2979433"/>
                  <a:pt x="2791382" y="2975899"/>
                </a:cubicBezTo>
                <a:cubicBezTo>
                  <a:pt x="2745836" y="2966063"/>
                  <a:pt x="2719288" y="2957529"/>
                  <a:pt x="2639738" y="2936567"/>
                </a:cubicBezTo>
                <a:lnTo>
                  <a:pt x="2369741" y="2876435"/>
                </a:lnTo>
                <a:cubicBezTo>
                  <a:pt x="2269614" y="2832081"/>
                  <a:pt x="2140023" y="2856176"/>
                  <a:pt x="2078755" y="2852909"/>
                </a:cubicBezTo>
                <a:cubicBezTo>
                  <a:pt x="2053362" y="2866100"/>
                  <a:pt x="2032778" y="2851474"/>
                  <a:pt x="2002128" y="2856835"/>
                </a:cubicBezTo>
                <a:cubicBezTo>
                  <a:pt x="1933939" y="2859736"/>
                  <a:pt x="1866254" y="2874726"/>
                  <a:pt x="1777746" y="2864566"/>
                </a:cubicBezTo>
                <a:cubicBezTo>
                  <a:pt x="1737851" y="2905864"/>
                  <a:pt x="1634115" y="2880970"/>
                  <a:pt x="1549425" y="2904556"/>
                </a:cubicBezTo>
                <a:cubicBezTo>
                  <a:pt x="1500265" y="2909373"/>
                  <a:pt x="1423030" y="2888862"/>
                  <a:pt x="1405992" y="2911144"/>
                </a:cubicBezTo>
                <a:cubicBezTo>
                  <a:pt x="1383494" y="2897507"/>
                  <a:pt x="1362438" y="2919536"/>
                  <a:pt x="1337848" y="2921491"/>
                </a:cubicBezTo>
                <a:cubicBezTo>
                  <a:pt x="1318218" y="2912820"/>
                  <a:pt x="1308478" y="2920319"/>
                  <a:pt x="1290645" y="2921985"/>
                </a:cubicBezTo>
                <a:cubicBezTo>
                  <a:pt x="1282569" y="2916637"/>
                  <a:pt x="1267476" y="2916916"/>
                  <a:pt x="1262341" y="2923190"/>
                </a:cubicBezTo>
                <a:cubicBezTo>
                  <a:pt x="1269627" y="2937654"/>
                  <a:pt x="1217209" y="2930439"/>
                  <a:pt x="1213314" y="2940415"/>
                </a:cubicBezTo>
                <a:cubicBezTo>
                  <a:pt x="1182890" y="2942495"/>
                  <a:pt x="1050782" y="2929830"/>
                  <a:pt x="1028405" y="2945799"/>
                </a:cubicBezTo>
                <a:cubicBezTo>
                  <a:pt x="966896" y="2953381"/>
                  <a:pt x="877997" y="2927977"/>
                  <a:pt x="851857" y="2928423"/>
                </a:cubicBezTo>
                <a:cubicBezTo>
                  <a:pt x="825919" y="2899251"/>
                  <a:pt x="699677" y="2976135"/>
                  <a:pt x="588681" y="2977769"/>
                </a:cubicBezTo>
                <a:cubicBezTo>
                  <a:pt x="573724" y="2974953"/>
                  <a:pt x="565729" y="2974991"/>
                  <a:pt x="561717" y="2981641"/>
                </a:cubicBezTo>
                <a:cubicBezTo>
                  <a:pt x="532860" y="2985482"/>
                  <a:pt x="475932" y="2991762"/>
                  <a:pt x="415541" y="3000819"/>
                </a:cubicBezTo>
                <a:cubicBezTo>
                  <a:pt x="370154" y="3008289"/>
                  <a:pt x="146634" y="3001788"/>
                  <a:pt x="86183" y="3009699"/>
                </a:cubicBezTo>
                <a:lnTo>
                  <a:pt x="0" y="3044978"/>
                </a:lnTo>
                <a:close/>
              </a:path>
            </a:pathLst>
          </a:custGeom>
        </p:spPr>
      </p:pic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040569A6-4791-775B-8D72-148D0D92F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40484" y="3570783"/>
            <a:ext cx="8051515" cy="28813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E639476F-EE29-A33D-BD39-D5FFAFE6CAC1}"/>
              </a:ext>
            </a:extLst>
          </p:cNvPr>
          <p:cNvSpPr txBox="1"/>
          <p:nvPr/>
        </p:nvSpPr>
        <p:spPr>
          <a:xfrm>
            <a:off x="0" y="2698084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800" dirty="0"/>
              <a:t>https://media.istockphoto.com/id/1211544495/fi/valokuva/yksi-eri-vaaleanpunainen-kumi-monien-keltaisten-kumiankkojen-joukossa-ker%C3%A4%C3%A4ntyi-ymp%C3%A4rille.jpg?s=612x612&amp;w=0&amp;k=20&amp;c=-FDL_bPDmlZ2FNx-URnxpQ5JbZNJ9SqeXmJ2UlN8GQM=</a:t>
            </a:r>
          </a:p>
        </p:txBody>
      </p:sp>
    </p:spTree>
    <p:extLst>
      <p:ext uri="{BB962C8B-B14F-4D97-AF65-F5344CB8AC3E}">
        <p14:creationId xmlns:p14="http://schemas.microsoft.com/office/powerpoint/2010/main" val="2893226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4A439E3C-4B43-B61A-217C-A3A1A55CCD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884" r="-1" b="-1"/>
          <a:stretch/>
        </p:blipFill>
        <p:spPr>
          <a:xfrm>
            <a:off x="0" y="857250"/>
            <a:ext cx="7010501" cy="497205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C56F6AC-D064-FA46-1C07-43BFB2189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4400" b="1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186778D-6810-6516-0C96-626C4075D4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fi-FI" sz="1800" b="0" i="0" dirty="0">
                <a:solidFill>
                  <a:srgbClr val="303030"/>
                </a:solidFill>
                <a:effectLst/>
              </a:rPr>
              <a:t> </a:t>
            </a:r>
            <a:endParaRPr lang="en-US" sz="1800" dirty="0"/>
          </a:p>
          <a:p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B0E9A95E-6AC7-90D2-B504-1C74E0CA268C}"/>
              </a:ext>
            </a:extLst>
          </p:cNvPr>
          <p:cNvSpPr txBox="1"/>
          <p:nvPr/>
        </p:nvSpPr>
        <p:spPr>
          <a:xfrm>
            <a:off x="0" y="5893028"/>
            <a:ext cx="609790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https://pixabay.com/fi/photos/orkney-north-ronaldsay-skotlanti-5831129/</a:t>
            </a:r>
          </a:p>
        </p:txBody>
      </p:sp>
    </p:spTree>
    <p:extLst>
      <p:ext uri="{BB962C8B-B14F-4D97-AF65-F5344CB8AC3E}">
        <p14:creationId xmlns:p14="http://schemas.microsoft.com/office/powerpoint/2010/main" val="226144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828920-855B-1B64-B762-E6C56999A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1013336"/>
            <a:ext cx="4620584" cy="1482513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4400" b="1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83A81E9-278B-A097-3B2E-2BD824DA01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8" y="3264674"/>
            <a:ext cx="4620584" cy="166977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 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28AEC8B3-F085-CC36-43CE-1F45B428D9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934" r="10422" b="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5DA7113B-7E88-E8F9-A9AB-E7F1C74A35FB}"/>
              </a:ext>
            </a:extLst>
          </p:cNvPr>
          <p:cNvSpPr txBox="1"/>
          <p:nvPr/>
        </p:nvSpPr>
        <p:spPr>
          <a:xfrm>
            <a:off x="7773733" y="6393378"/>
            <a:ext cx="60977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https://media.istockphoto.com/id/622925992/fi/valokuva/monimuotoisuus-ja-suvaitsevaisuus.jpg?s=612x612&amp;w=0&amp;k=20&amp;c=s75idUOn8AlMPl5GTMpJsawT1UZDEeM6vAOeKfDShsI=</a:t>
            </a:r>
          </a:p>
        </p:txBody>
      </p:sp>
    </p:spTree>
    <p:extLst>
      <p:ext uri="{BB962C8B-B14F-4D97-AF65-F5344CB8AC3E}">
        <p14:creationId xmlns:p14="http://schemas.microsoft.com/office/powerpoint/2010/main" val="28800102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6E52EA44-1576-C94F-D3E5-2311E3BE28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261" t="2634" r="7650" b="3627"/>
          <a:stretch/>
        </p:blipFill>
        <p:spPr>
          <a:xfrm>
            <a:off x="6096000" y="1133357"/>
            <a:ext cx="5803392" cy="459128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F10D2FC-2D50-49E8-1F3C-3AD737F76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733" y="617461"/>
            <a:ext cx="4488976" cy="2534709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4800" b="1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21550CE-9CD9-5B3A-C15A-E9244C6A31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733" y="3428999"/>
            <a:ext cx="4023359" cy="1874823"/>
          </a:xfrm>
        </p:spPr>
        <p:txBody>
          <a:bodyPr vert="horz" lIns="91440" tIns="45720" rIns="91440" bIns="45720" rtlCol="0">
            <a:noAutofit/>
          </a:bodyPr>
          <a:lstStyle/>
          <a:p>
            <a:endParaRPr lang="en-US" sz="2800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DA44796C-9366-E182-786F-DDF616567A5D}"/>
              </a:ext>
            </a:extLst>
          </p:cNvPr>
          <p:cNvSpPr txBox="1"/>
          <p:nvPr/>
        </p:nvSpPr>
        <p:spPr>
          <a:xfrm>
            <a:off x="6096000" y="5846356"/>
            <a:ext cx="69408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800" dirty="0"/>
              <a:t>https://media.istockphoto.com/id/1361910961/fi/valokuva/tytt%C3%B6-katsoo-kauas.jpg?s=612x612&amp;w=0&amp;k=20&amp;c=jynjJHdXmmdKxWqZtf_YXtGyUEbkr95XnOZ1AgIlVqg=</a:t>
            </a:r>
          </a:p>
        </p:txBody>
      </p:sp>
    </p:spTree>
    <p:extLst>
      <p:ext uri="{BB962C8B-B14F-4D97-AF65-F5344CB8AC3E}">
        <p14:creationId xmlns:p14="http://schemas.microsoft.com/office/powerpoint/2010/main" val="1650059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27B8F-47F7-46D5-ABB4-CF5A91A4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656" y="816638"/>
            <a:ext cx="4201244" cy="5224724"/>
          </a:xfrm>
        </p:spPr>
        <p:txBody>
          <a:bodyPr anchor="ctr">
            <a:normAutofit/>
          </a:bodyPr>
          <a:lstStyle/>
          <a:p>
            <a:pPr>
              <a:spcBef>
                <a:spcPts val="0"/>
              </a:spcBef>
            </a:pPr>
            <a:endParaRPr lang="fi-FI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A1CFE-70CC-4FBB-ABD5-E0F38FA6D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1299" y="1036079"/>
            <a:ext cx="5137290" cy="5224724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60136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8C3C7-ABCB-4F79-8EC1-9C586816B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1325563"/>
          </a:xfrm>
        </p:spPr>
        <p:txBody>
          <a:bodyPr>
            <a:normAutofit/>
          </a:bodyPr>
          <a:lstStyle/>
          <a:p>
            <a:endParaRPr lang="fi-FI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F6542-8C6B-4744-9817-3DFD84C1E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9217"/>
            <a:ext cx="10515600" cy="3957745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99074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B5EDF-4DBC-4D3D-B207-6FF32CA11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38355"/>
            <a:ext cx="8596668" cy="1320800"/>
          </a:xfrm>
        </p:spPr>
        <p:txBody>
          <a:bodyPr/>
          <a:lstStyle/>
          <a:p>
            <a:endParaRPr lang="fi-FI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149EF-A276-4A4A-9296-BE6E8E5F3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59154"/>
            <a:ext cx="11292059" cy="4110961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i-FI" dirty="0">
              <a:solidFill>
                <a:srgbClr val="404040"/>
              </a:solidFill>
              <a:cs typeface="Calibri"/>
            </a:endParaRPr>
          </a:p>
          <a:p>
            <a:pPr marL="0" indent="0">
              <a:buNone/>
            </a:pPr>
            <a:endParaRPr lang="fi-FI" dirty="0">
              <a:solidFill>
                <a:srgbClr val="40404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7036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inta">
  <a:themeElements>
    <a:clrScheme name="Mukautettu 2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B2A776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in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n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D6438F52CBB7CC4DBD0D5C315E019989" ma:contentTypeVersion="14" ma:contentTypeDescription="Luo uusi asiakirja." ma:contentTypeScope="" ma:versionID="f8e404b7c8f552a9a3a9fc566e67ef82">
  <xsd:schema xmlns:xsd="http://www.w3.org/2001/XMLSchema" xmlns:xs="http://www.w3.org/2001/XMLSchema" xmlns:p="http://schemas.microsoft.com/office/2006/metadata/properties" xmlns:ns3="74ad16e9-760e-46dc-805d-8cba52c3c9dd" xmlns:ns4="5d500724-9714-45b0-b64f-c1e9d6e8e010" targetNamespace="http://schemas.microsoft.com/office/2006/metadata/properties" ma:root="true" ma:fieldsID="a317581fc7f986bc2c224a57425aa60c" ns3:_="" ns4:_="">
    <xsd:import namespace="74ad16e9-760e-46dc-805d-8cba52c3c9dd"/>
    <xsd:import namespace="5d500724-9714-45b0-b64f-c1e9d6e8e01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ad16e9-760e-46dc-805d-8cba52c3c9d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Jakamisvihjeen hajautus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500724-9714-45b0-b64f-c1e9d6e8e0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7BD0EE-B31C-4809-96DA-73FE2254740D}">
  <ds:schemaRefs>
    <ds:schemaRef ds:uri="5d500724-9714-45b0-b64f-c1e9d6e8e010"/>
    <ds:schemaRef ds:uri="74ad16e9-760e-46dc-805d-8cba52c3c9d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98880E5-415F-4778-B2FA-496F1FFFC564}">
  <ds:schemaRefs>
    <ds:schemaRef ds:uri="5d500724-9714-45b0-b64f-c1e9d6e8e010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74ad16e9-760e-46dc-805d-8cba52c3c9dd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20383E8-EBCE-43FF-A772-4EF18569E9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</TotalTime>
  <Words>289</Words>
  <Application>Microsoft Office PowerPoint</Application>
  <PresentationFormat>Laajakuva</PresentationFormat>
  <Paragraphs>37</Paragraphs>
  <Slides>25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Trebuchet MS</vt:lpstr>
      <vt:lpstr>verdana</vt:lpstr>
      <vt:lpstr>Wingdings 3</vt:lpstr>
      <vt:lpstr>Office-teema</vt:lpstr>
      <vt:lpstr>Pinta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 </vt:lpstr>
      <vt:lpstr>PowerPoint-esitys</vt:lpstr>
      <vt:lpstr>PowerPoint-esitys</vt:lpstr>
      <vt:lpstr>PowerPoint-esitys</vt:lpstr>
      <vt:lpstr>      </vt:lpstr>
      <vt:lpstr>PowerPoint-esitys</vt:lpstr>
      <vt:lpstr>PowerPoint-esitys</vt:lpstr>
      <vt:lpstr>PowerPoint-esitys</vt:lpstr>
      <vt:lpstr>PowerPoint-esitys</vt:lpstr>
      <vt:lpstr> 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>Kouvola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Rintala Susanna</dc:creator>
  <cp:lastModifiedBy>Kalliomäki Päivi</cp:lastModifiedBy>
  <cp:revision>9</cp:revision>
  <cp:lastPrinted>2022-11-11T08:21:07Z</cp:lastPrinted>
  <dcterms:created xsi:type="dcterms:W3CDTF">2018-09-17T11:00:13Z</dcterms:created>
  <dcterms:modified xsi:type="dcterms:W3CDTF">2022-11-11T12:42:22Z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0x010100D6438F52CBB7CC4DBD0D5C315E019989</vt:lpwstr>
  </property>
  <property fmtid="{D5CDD505-2E9C-101B-9397-08002B2CF9AE}" pid="3" name="AuthorIds_UIVersion_1024">
    <vt:lpwstr>21</vt:lpwstr>
  </property>
  <property fmtid="{D5CDD505-2E9C-101B-9397-08002B2CF9AE}" pid="4" name="MSIP_Label_defa4170-0d19-0005-0004-bc88714345d2_Enabled">
    <vt:lpwstr>true</vt:lpwstr>
  </property>
  <property fmtid="{D5CDD505-2E9C-101B-9397-08002B2CF9AE}" pid="5" name="MSIP_Label_defa4170-0d19-0005-0004-bc88714345d2_SetDate">
    <vt:lpwstr>2022-11-10T09:40:42Z</vt:lpwstr>
  </property>
  <property fmtid="{D5CDD505-2E9C-101B-9397-08002B2CF9AE}" pid="6" name="MSIP_Label_defa4170-0d19-0005-0004-bc88714345d2_Method">
    <vt:lpwstr>Standard</vt:lpwstr>
  </property>
  <property fmtid="{D5CDD505-2E9C-101B-9397-08002B2CF9AE}" pid="7" name="MSIP_Label_defa4170-0d19-0005-0004-bc88714345d2_Name">
    <vt:lpwstr>defa4170-0d19-0005-0004-bc88714345d2</vt:lpwstr>
  </property>
  <property fmtid="{D5CDD505-2E9C-101B-9397-08002B2CF9AE}" pid="8" name="MSIP_Label_defa4170-0d19-0005-0004-bc88714345d2_SiteId">
    <vt:lpwstr>2baacab8-5842-4cae-b85b-f70bdcce9af2</vt:lpwstr>
  </property>
  <property fmtid="{D5CDD505-2E9C-101B-9397-08002B2CF9AE}" pid="9" name="MSIP_Label_defa4170-0d19-0005-0004-bc88714345d2_ActionId">
    <vt:lpwstr>7026fb40-773d-4031-86b5-198df5d487f2</vt:lpwstr>
  </property>
  <property fmtid="{D5CDD505-2E9C-101B-9397-08002B2CF9AE}" pid="10" name="MSIP_Label_defa4170-0d19-0005-0004-bc88714345d2_ContentBits">
    <vt:lpwstr>0</vt:lpwstr>
  </property>
</Properties>
</file>