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4"/>
    <p:sldMasterId id="2147483706" r:id="rId5"/>
  </p:sldMasterIdLst>
  <p:notesMasterIdLst>
    <p:notesMasterId r:id="rId31"/>
  </p:notesMasterIdLst>
  <p:sldIdLst>
    <p:sldId id="256" r:id="rId6"/>
    <p:sldId id="269" r:id="rId7"/>
    <p:sldId id="270" r:id="rId8"/>
    <p:sldId id="285" r:id="rId9"/>
    <p:sldId id="286" r:id="rId10"/>
    <p:sldId id="259" r:id="rId11"/>
    <p:sldId id="261" r:id="rId12"/>
    <p:sldId id="264" r:id="rId13"/>
    <p:sldId id="265" r:id="rId14"/>
    <p:sldId id="266" r:id="rId15"/>
    <p:sldId id="268" r:id="rId16"/>
    <p:sldId id="304" r:id="rId17"/>
    <p:sldId id="281" r:id="rId18"/>
    <p:sldId id="292" r:id="rId19"/>
    <p:sldId id="282" r:id="rId20"/>
    <p:sldId id="283" r:id="rId21"/>
    <p:sldId id="294" r:id="rId22"/>
    <p:sldId id="301" r:id="rId23"/>
    <p:sldId id="307" r:id="rId24"/>
    <p:sldId id="257" r:id="rId25"/>
    <p:sldId id="258" r:id="rId26"/>
    <p:sldId id="308" r:id="rId27"/>
    <p:sldId id="296" r:id="rId28"/>
    <p:sldId id="302" r:id="rId29"/>
    <p:sldId id="293" r:id="rId30"/>
  </p:sldIdLst>
  <p:sldSz cx="12192000" cy="6858000"/>
  <p:notesSz cx="6792913" cy="992505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AA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05F2EC-0954-4104-81CA-ED0C9CDCBD06}" v="21" dt="2022-11-11T12:44:20.5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556" autoAdjust="0"/>
    <p:restoredTop sz="94660"/>
  </p:normalViewPr>
  <p:slideViewPr>
    <p:cSldViewPr snapToGrid="0">
      <p:cViewPr varScale="1">
        <p:scale>
          <a:sx n="62" d="100"/>
          <a:sy n="62" d="100"/>
        </p:scale>
        <p:origin x="4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lliomäki Päivi" userId="S::paivi.kalliomaki@ksao.fi::16246fed-9e9e-464e-9001-6a4028ccdc9d" providerId="AD" clId="Web-{63311ECA-FBBC-17FB-C2D0-4EBBC0E3C746}"/>
    <pc:docChg chg="addSld delSld modSld sldOrd">
      <pc:chgData name="Kalliomäki Päivi" userId="S::paivi.kalliomaki@ksao.fi::16246fed-9e9e-464e-9001-6a4028ccdc9d" providerId="AD" clId="Web-{63311ECA-FBBC-17FB-C2D0-4EBBC0E3C746}" dt="2020-11-12T11:28:59.722" v="1147" actId="1076"/>
      <pc:docMkLst>
        <pc:docMk/>
      </pc:docMkLst>
      <pc:sldChg chg="del">
        <pc:chgData name="Kalliomäki Päivi" userId="S::paivi.kalliomaki@ksao.fi::16246fed-9e9e-464e-9001-6a4028ccdc9d" providerId="AD" clId="Web-{63311ECA-FBBC-17FB-C2D0-4EBBC0E3C746}" dt="2020-11-12T10:29:40.931" v="5"/>
        <pc:sldMkLst>
          <pc:docMk/>
          <pc:sldMk cId="2888632685" sldId="257"/>
        </pc:sldMkLst>
      </pc:sldChg>
      <pc:sldChg chg="addSp ord">
        <pc:chgData name="Kalliomäki Päivi" userId="S::paivi.kalliomaki@ksao.fi::16246fed-9e9e-464e-9001-6a4028ccdc9d" providerId="AD" clId="Web-{63311ECA-FBBC-17FB-C2D0-4EBBC0E3C746}" dt="2020-11-12T10:30:41.261" v="7"/>
        <pc:sldMkLst>
          <pc:docMk/>
          <pc:sldMk cId="1843134073" sldId="259"/>
        </pc:sldMkLst>
        <pc:picChg chg="add">
          <ac:chgData name="Kalliomäki Päivi" userId="S::paivi.kalliomaki@ksao.fi::16246fed-9e9e-464e-9001-6a4028ccdc9d" providerId="AD" clId="Web-{63311ECA-FBBC-17FB-C2D0-4EBBC0E3C746}" dt="2020-11-12T10:30:41.261" v="7"/>
          <ac:picMkLst>
            <pc:docMk/>
            <pc:sldMk cId="1843134073" sldId="259"/>
            <ac:picMk id="4" creationId="{182A8196-5F60-4585-8890-65D5D992A16B}"/>
          </ac:picMkLst>
        </pc:picChg>
      </pc:sldChg>
      <pc:sldChg chg="modSp">
        <pc:chgData name="Kalliomäki Päivi" userId="S::paivi.kalliomaki@ksao.fi::16246fed-9e9e-464e-9001-6a4028ccdc9d" providerId="AD" clId="Web-{63311ECA-FBBC-17FB-C2D0-4EBBC0E3C746}" dt="2020-11-12T10:41:28.745" v="335" actId="20577"/>
        <pc:sldMkLst>
          <pc:docMk/>
          <pc:sldMk cId="3667265043" sldId="260"/>
        </pc:sldMkLst>
        <pc:spChg chg="mod">
          <ac:chgData name="Kalliomäki Päivi" userId="S::paivi.kalliomaki@ksao.fi::16246fed-9e9e-464e-9001-6a4028ccdc9d" providerId="AD" clId="Web-{63311ECA-FBBC-17FB-C2D0-4EBBC0E3C746}" dt="2020-11-12T10:41:28.745" v="335" actId="20577"/>
          <ac:spMkLst>
            <pc:docMk/>
            <pc:sldMk cId="3667265043" sldId="260"/>
            <ac:spMk id="3" creationId="{D042F0FB-548C-4354-AC27-EC0FA6305A7B}"/>
          </ac:spMkLst>
        </pc:spChg>
      </pc:sldChg>
      <pc:sldChg chg="modSp">
        <pc:chgData name="Kalliomäki Päivi" userId="S::paivi.kalliomaki@ksao.fi::16246fed-9e9e-464e-9001-6a4028ccdc9d" providerId="AD" clId="Web-{63311ECA-FBBC-17FB-C2D0-4EBBC0E3C746}" dt="2020-11-12T10:50:09.133" v="647" actId="20577"/>
        <pc:sldMkLst>
          <pc:docMk/>
          <pc:sldMk cId="655516677" sldId="261"/>
        </pc:sldMkLst>
        <pc:spChg chg="mod">
          <ac:chgData name="Kalliomäki Päivi" userId="S::paivi.kalliomaki@ksao.fi::16246fed-9e9e-464e-9001-6a4028ccdc9d" providerId="AD" clId="Web-{63311ECA-FBBC-17FB-C2D0-4EBBC0E3C746}" dt="2020-11-12T10:47:08.301" v="395" actId="14100"/>
          <ac:spMkLst>
            <pc:docMk/>
            <pc:sldMk cId="655516677" sldId="261"/>
            <ac:spMk id="2" creationId="{9E840720-CB8D-4DF0-9C4D-FD4E00492A77}"/>
          </ac:spMkLst>
        </pc:spChg>
        <pc:spChg chg="mod">
          <ac:chgData name="Kalliomäki Päivi" userId="S::paivi.kalliomaki@ksao.fi::16246fed-9e9e-464e-9001-6a4028ccdc9d" providerId="AD" clId="Web-{63311ECA-FBBC-17FB-C2D0-4EBBC0E3C746}" dt="2020-11-12T10:50:09.133" v="647" actId="20577"/>
          <ac:spMkLst>
            <pc:docMk/>
            <pc:sldMk cId="655516677" sldId="261"/>
            <ac:spMk id="4" creationId="{BA9C7BB2-5D17-4F27-B117-948BDCFD4378}"/>
          </ac:spMkLst>
        </pc:spChg>
      </pc:sldChg>
      <pc:sldChg chg="modSp del">
        <pc:chgData name="Kalliomäki Päivi" userId="S::paivi.kalliomaki@ksao.fi::16246fed-9e9e-464e-9001-6a4028ccdc9d" providerId="AD" clId="Web-{63311ECA-FBBC-17FB-C2D0-4EBBC0E3C746}" dt="2020-11-12T10:51:03.619" v="700"/>
        <pc:sldMkLst>
          <pc:docMk/>
          <pc:sldMk cId="2413365120" sldId="262"/>
        </pc:sldMkLst>
        <pc:spChg chg="mod">
          <ac:chgData name="Kalliomäki Päivi" userId="S::paivi.kalliomaki@ksao.fi::16246fed-9e9e-464e-9001-6a4028ccdc9d" providerId="AD" clId="Web-{63311ECA-FBBC-17FB-C2D0-4EBBC0E3C746}" dt="2020-11-12T10:47:18.817" v="397" actId="20577"/>
          <ac:spMkLst>
            <pc:docMk/>
            <pc:sldMk cId="2413365120" sldId="262"/>
            <ac:spMk id="3" creationId="{54F2046A-184B-4A29-B805-D322FAB12429}"/>
          </ac:spMkLst>
        </pc:spChg>
      </pc:sldChg>
      <pc:sldChg chg="modSp">
        <pc:chgData name="Kalliomäki Päivi" userId="S::paivi.kalliomaki@ksao.fi::16246fed-9e9e-464e-9001-6a4028ccdc9d" providerId="AD" clId="Web-{63311ECA-FBBC-17FB-C2D0-4EBBC0E3C746}" dt="2020-11-12T10:40:04.384" v="216" actId="20577"/>
        <pc:sldMkLst>
          <pc:docMk/>
          <pc:sldMk cId="230695594" sldId="263"/>
        </pc:sldMkLst>
        <pc:spChg chg="mod">
          <ac:chgData name="Kalliomäki Päivi" userId="S::paivi.kalliomaki@ksao.fi::16246fed-9e9e-464e-9001-6a4028ccdc9d" providerId="AD" clId="Web-{63311ECA-FBBC-17FB-C2D0-4EBBC0E3C746}" dt="2020-11-12T10:40:04.384" v="216" actId="20577"/>
          <ac:spMkLst>
            <pc:docMk/>
            <pc:sldMk cId="230695594" sldId="263"/>
            <ac:spMk id="3" creationId="{7BE804D0-42D0-4B27-90EE-D3727DF78DDD}"/>
          </ac:spMkLst>
        </pc:spChg>
      </pc:sldChg>
      <pc:sldChg chg="delSp modSp">
        <pc:chgData name="Kalliomäki Päivi" userId="S::paivi.kalliomaki@ksao.fi::16246fed-9e9e-464e-9001-6a4028ccdc9d" providerId="AD" clId="Web-{63311ECA-FBBC-17FB-C2D0-4EBBC0E3C746}" dt="2020-11-12T10:53:39.951" v="705" actId="1076"/>
        <pc:sldMkLst>
          <pc:docMk/>
          <pc:sldMk cId="2658564690" sldId="265"/>
        </pc:sldMkLst>
        <pc:spChg chg="mod">
          <ac:chgData name="Kalliomäki Päivi" userId="S::paivi.kalliomaki@ksao.fi::16246fed-9e9e-464e-9001-6a4028ccdc9d" providerId="AD" clId="Web-{63311ECA-FBBC-17FB-C2D0-4EBBC0E3C746}" dt="2020-11-12T10:53:39.951" v="705" actId="1076"/>
          <ac:spMkLst>
            <pc:docMk/>
            <pc:sldMk cId="2658564690" sldId="265"/>
            <ac:spMk id="2" creationId="{6D7DA581-5B88-4A7E-9F92-35C10AC190E8}"/>
          </ac:spMkLst>
        </pc:spChg>
        <pc:spChg chg="mod">
          <ac:chgData name="Kalliomäki Päivi" userId="S::paivi.kalliomaki@ksao.fi::16246fed-9e9e-464e-9001-6a4028ccdc9d" providerId="AD" clId="Web-{63311ECA-FBBC-17FB-C2D0-4EBBC0E3C746}" dt="2020-11-12T10:53:27.279" v="702" actId="1076"/>
          <ac:spMkLst>
            <pc:docMk/>
            <pc:sldMk cId="2658564690" sldId="265"/>
            <ac:spMk id="4" creationId="{DBA31121-44CC-471F-A674-AAE5416F88CF}"/>
          </ac:spMkLst>
        </pc:spChg>
        <pc:spChg chg="mod">
          <ac:chgData name="Kalliomäki Päivi" userId="S::paivi.kalliomaki@ksao.fi::16246fed-9e9e-464e-9001-6a4028ccdc9d" providerId="AD" clId="Web-{63311ECA-FBBC-17FB-C2D0-4EBBC0E3C746}" dt="2020-11-12T10:53:32.435" v="703" actId="1076"/>
          <ac:spMkLst>
            <pc:docMk/>
            <pc:sldMk cId="2658564690" sldId="265"/>
            <ac:spMk id="5" creationId="{3BF0DA7B-20EF-4F4E-BD04-1081B70FF329}"/>
          </ac:spMkLst>
        </pc:spChg>
        <pc:spChg chg="mod">
          <ac:chgData name="Kalliomäki Päivi" userId="S::paivi.kalliomaki@ksao.fi::16246fed-9e9e-464e-9001-6a4028ccdc9d" providerId="AD" clId="Web-{63311ECA-FBBC-17FB-C2D0-4EBBC0E3C746}" dt="2020-11-12T10:53:36.295" v="704" actId="1076"/>
          <ac:spMkLst>
            <pc:docMk/>
            <pc:sldMk cId="2658564690" sldId="265"/>
            <ac:spMk id="6" creationId="{A4B72A08-1E5F-4C68-933D-1D4E99E2BEB9}"/>
          </ac:spMkLst>
        </pc:spChg>
        <pc:picChg chg="del">
          <ac:chgData name="Kalliomäki Päivi" userId="S::paivi.kalliomaki@ksao.fi::16246fed-9e9e-464e-9001-6a4028ccdc9d" providerId="AD" clId="Web-{63311ECA-FBBC-17FB-C2D0-4EBBC0E3C746}" dt="2020-11-12T10:53:00.997" v="701"/>
          <ac:picMkLst>
            <pc:docMk/>
            <pc:sldMk cId="2658564690" sldId="265"/>
            <ac:picMk id="10" creationId="{43A02284-805A-4B79-B602-1D19FF240768}"/>
          </ac:picMkLst>
        </pc:picChg>
      </pc:sldChg>
      <pc:sldChg chg="modSp">
        <pc:chgData name="Kalliomäki Päivi" userId="S::paivi.kalliomaki@ksao.fi::16246fed-9e9e-464e-9001-6a4028ccdc9d" providerId="AD" clId="Web-{63311ECA-FBBC-17FB-C2D0-4EBBC0E3C746}" dt="2020-11-12T10:54:32.531" v="708" actId="1076"/>
        <pc:sldMkLst>
          <pc:docMk/>
          <pc:sldMk cId="1499447277" sldId="266"/>
        </pc:sldMkLst>
        <pc:spChg chg="mod">
          <ac:chgData name="Kalliomäki Päivi" userId="S::paivi.kalliomaki@ksao.fi::16246fed-9e9e-464e-9001-6a4028ccdc9d" providerId="AD" clId="Web-{63311ECA-FBBC-17FB-C2D0-4EBBC0E3C746}" dt="2020-11-12T10:54:21.733" v="706" actId="1076"/>
          <ac:spMkLst>
            <pc:docMk/>
            <pc:sldMk cId="1499447277" sldId="266"/>
            <ac:spMk id="3" creationId="{12E4CABC-AAE2-4A3B-8812-18C594B1C721}"/>
          </ac:spMkLst>
        </pc:spChg>
        <pc:spChg chg="mod">
          <ac:chgData name="Kalliomäki Päivi" userId="S::paivi.kalliomaki@ksao.fi::16246fed-9e9e-464e-9001-6a4028ccdc9d" providerId="AD" clId="Web-{63311ECA-FBBC-17FB-C2D0-4EBBC0E3C746}" dt="2020-11-12T10:54:32.531" v="708" actId="1076"/>
          <ac:spMkLst>
            <pc:docMk/>
            <pc:sldMk cId="1499447277" sldId="266"/>
            <ac:spMk id="5" creationId="{949D2B74-E132-46FE-B162-F45A01784E12}"/>
          </ac:spMkLst>
        </pc:spChg>
      </pc:sldChg>
      <pc:sldChg chg="delSp modSp">
        <pc:chgData name="Kalliomäki Päivi" userId="S::paivi.kalliomaki@ksao.fi::16246fed-9e9e-464e-9001-6a4028ccdc9d" providerId="AD" clId="Web-{63311ECA-FBBC-17FB-C2D0-4EBBC0E3C746}" dt="2020-11-12T10:18:36.774" v="3" actId="20577"/>
        <pc:sldMkLst>
          <pc:docMk/>
          <pc:sldMk cId="3409210602" sldId="270"/>
        </pc:sldMkLst>
        <pc:spChg chg="del">
          <ac:chgData name="Kalliomäki Päivi" userId="S::paivi.kalliomaki@ksao.fi::16246fed-9e9e-464e-9001-6a4028ccdc9d" providerId="AD" clId="Web-{63311ECA-FBBC-17FB-C2D0-4EBBC0E3C746}" dt="2020-11-12T10:17:12.912" v="0"/>
          <ac:spMkLst>
            <pc:docMk/>
            <pc:sldMk cId="3409210602" sldId="270"/>
            <ac:spMk id="3" creationId="{69B06D76-45AB-40C7-AA8B-6EBB1B1AB018}"/>
          </ac:spMkLst>
        </pc:spChg>
        <pc:graphicFrameChg chg="modGraphic">
          <ac:chgData name="Kalliomäki Päivi" userId="S::paivi.kalliomaki@ksao.fi::16246fed-9e9e-464e-9001-6a4028ccdc9d" providerId="AD" clId="Web-{63311ECA-FBBC-17FB-C2D0-4EBBC0E3C746}" dt="2020-11-12T10:18:36.774" v="3" actId="20577"/>
          <ac:graphicFrameMkLst>
            <pc:docMk/>
            <pc:sldMk cId="3409210602" sldId="270"/>
            <ac:graphicFrameMk id="4" creationId="{AEFA4525-9ED9-4F4B-A7B2-BE31B7BB7473}"/>
          </ac:graphicFrameMkLst>
        </pc:graphicFrameChg>
      </pc:sldChg>
      <pc:sldChg chg="del">
        <pc:chgData name="Kalliomäki Päivi" userId="S::paivi.kalliomaki@ksao.fi::16246fed-9e9e-464e-9001-6a4028ccdc9d" providerId="AD" clId="Web-{63311ECA-FBBC-17FB-C2D0-4EBBC0E3C746}" dt="2020-11-12T10:55:30.001" v="709"/>
        <pc:sldMkLst>
          <pc:docMk/>
          <pc:sldMk cId="1380614793" sldId="272"/>
        </pc:sldMkLst>
      </pc:sldChg>
      <pc:sldChg chg="del">
        <pc:chgData name="Kalliomäki Päivi" userId="S::paivi.kalliomaki@ksao.fi::16246fed-9e9e-464e-9001-6a4028ccdc9d" providerId="AD" clId="Web-{63311ECA-FBBC-17FB-C2D0-4EBBC0E3C746}" dt="2020-11-12T10:18:53.790" v="4"/>
        <pc:sldMkLst>
          <pc:docMk/>
          <pc:sldMk cId="4016639089" sldId="276"/>
        </pc:sldMkLst>
      </pc:sldChg>
      <pc:sldChg chg="modSp ord">
        <pc:chgData name="Kalliomäki Päivi" userId="S::paivi.kalliomaki@ksao.fi::16246fed-9e9e-464e-9001-6a4028ccdc9d" providerId="AD" clId="Web-{63311ECA-FBBC-17FB-C2D0-4EBBC0E3C746}" dt="2020-11-12T10:38:01.490" v="212" actId="20577"/>
        <pc:sldMkLst>
          <pc:docMk/>
          <pc:sldMk cId="2972083234" sldId="278"/>
        </pc:sldMkLst>
        <pc:spChg chg="mod">
          <ac:chgData name="Kalliomäki Päivi" userId="S::paivi.kalliomaki@ksao.fi::16246fed-9e9e-464e-9001-6a4028ccdc9d" providerId="AD" clId="Web-{63311ECA-FBBC-17FB-C2D0-4EBBC0E3C746}" dt="2020-11-12T10:37:43.771" v="209" actId="20577"/>
          <ac:spMkLst>
            <pc:docMk/>
            <pc:sldMk cId="2972083234" sldId="278"/>
            <ac:spMk id="3" creationId="{2EF35BC1-43C4-49DF-BC52-D6202B1B852F}"/>
          </ac:spMkLst>
        </pc:spChg>
        <pc:spChg chg="mod">
          <ac:chgData name="Kalliomäki Päivi" userId="S::paivi.kalliomaki@ksao.fi::16246fed-9e9e-464e-9001-6a4028ccdc9d" providerId="AD" clId="Web-{63311ECA-FBBC-17FB-C2D0-4EBBC0E3C746}" dt="2020-11-12T10:38:01.490" v="212" actId="20577"/>
          <ac:spMkLst>
            <pc:docMk/>
            <pc:sldMk cId="2972083234" sldId="278"/>
            <ac:spMk id="4" creationId="{3EF5B985-59F1-47CD-8978-B188CCFC6E9F}"/>
          </ac:spMkLst>
        </pc:spChg>
      </pc:sldChg>
      <pc:sldChg chg="modSp ord">
        <pc:chgData name="Kalliomäki Päivi" userId="S::paivi.kalliomaki@ksao.fi::16246fed-9e9e-464e-9001-6a4028ccdc9d" providerId="AD" clId="Web-{63311ECA-FBBC-17FB-C2D0-4EBBC0E3C746}" dt="2020-11-12T10:59:25.616" v="853" actId="20577"/>
        <pc:sldMkLst>
          <pc:docMk/>
          <pc:sldMk cId="3956763275" sldId="279"/>
        </pc:sldMkLst>
        <pc:spChg chg="mod">
          <ac:chgData name="Kalliomäki Päivi" userId="S::paivi.kalliomaki@ksao.fi::16246fed-9e9e-464e-9001-6a4028ccdc9d" providerId="AD" clId="Web-{63311ECA-FBBC-17FB-C2D0-4EBBC0E3C746}" dt="2020-11-12T10:59:25.616" v="853" actId="20577"/>
          <ac:spMkLst>
            <pc:docMk/>
            <pc:sldMk cId="3956763275" sldId="279"/>
            <ac:spMk id="3" creationId="{4D7DBACA-A27B-4E8F-8E92-9617BD2B6F90}"/>
          </ac:spMkLst>
        </pc:spChg>
      </pc:sldChg>
      <pc:sldChg chg="modSp">
        <pc:chgData name="Kalliomäki Päivi" userId="S::paivi.kalliomaki@ksao.fi::16246fed-9e9e-464e-9001-6a4028ccdc9d" providerId="AD" clId="Web-{63311ECA-FBBC-17FB-C2D0-4EBBC0E3C746}" dt="2020-11-12T11:10:47.086" v="993" actId="20577"/>
        <pc:sldMkLst>
          <pc:docMk/>
          <pc:sldMk cId="1244347975" sldId="281"/>
        </pc:sldMkLst>
        <pc:spChg chg="mod">
          <ac:chgData name="Kalliomäki Päivi" userId="S::paivi.kalliomaki@ksao.fi::16246fed-9e9e-464e-9001-6a4028ccdc9d" providerId="AD" clId="Web-{63311ECA-FBBC-17FB-C2D0-4EBBC0E3C746}" dt="2020-11-12T11:10:47.086" v="993" actId="20577"/>
          <ac:spMkLst>
            <pc:docMk/>
            <pc:sldMk cId="1244347975" sldId="281"/>
            <ac:spMk id="3" creationId="{5850EE18-C433-4F3D-BEFE-6AF17E0F3189}"/>
          </ac:spMkLst>
        </pc:spChg>
        <pc:picChg chg="mod">
          <ac:chgData name="Kalliomäki Päivi" userId="S::paivi.kalliomaki@ksao.fi::16246fed-9e9e-464e-9001-6a4028ccdc9d" providerId="AD" clId="Web-{63311ECA-FBBC-17FB-C2D0-4EBBC0E3C746}" dt="2020-11-12T11:00:21.227" v="861" actId="1076"/>
          <ac:picMkLst>
            <pc:docMk/>
            <pc:sldMk cId="1244347975" sldId="281"/>
            <ac:picMk id="8" creationId="{00000000-0000-0000-0000-000000000000}"/>
          </ac:picMkLst>
        </pc:picChg>
      </pc:sldChg>
      <pc:sldChg chg="modSp">
        <pc:chgData name="Kalliomäki Päivi" userId="S::paivi.kalliomaki@ksao.fi::16246fed-9e9e-464e-9001-6a4028ccdc9d" providerId="AD" clId="Web-{63311ECA-FBBC-17FB-C2D0-4EBBC0E3C746}" dt="2020-11-12T11:16:03.094" v="1067" actId="14100"/>
        <pc:sldMkLst>
          <pc:docMk/>
          <pc:sldMk cId="3785236128" sldId="282"/>
        </pc:sldMkLst>
        <pc:spChg chg="mod">
          <ac:chgData name="Kalliomäki Päivi" userId="S::paivi.kalliomaki@ksao.fi::16246fed-9e9e-464e-9001-6a4028ccdc9d" providerId="AD" clId="Web-{63311ECA-FBBC-17FB-C2D0-4EBBC0E3C746}" dt="2020-11-12T11:16:03.094" v="1067" actId="14100"/>
          <ac:spMkLst>
            <pc:docMk/>
            <pc:sldMk cId="3785236128" sldId="282"/>
            <ac:spMk id="3" creationId="{F382F558-0E26-423F-94DF-E3346AAE0BC1}"/>
          </ac:spMkLst>
        </pc:spChg>
        <pc:picChg chg="mod">
          <ac:chgData name="Kalliomäki Päivi" userId="S::paivi.kalliomaki@ksao.fi::16246fed-9e9e-464e-9001-6a4028ccdc9d" providerId="AD" clId="Web-{63311ECA-FBBC-17FB-C2D0-4EBBC0E3C746}" dt="2020-11-12T11:15:31.874" v="1066" actId="1076"/>
          <ac:picMkLst>
            <pc:docMk/>
            <pc:sldMk cId="3785236128" sldId="282"/>
            <ac:picMk id="7" creationId="{00000000-0000-0000-0000-000000000000}"/>
          </ac:picMkLst>
        </pc:picChg>
      </pc:sldChg>
      <pc:sldChg chg="addSp delSp modSp">
        <pc:chgData name="Kalliomäki Päivi" userId="S::paivi.kalliomaki@ksao.fi::16246fed-9e9e-464e-9001-6a4028ccdc9d" providerId="AD" clId="Web-{63311ECA-FBBC-17FB-C2D0-4EBBC0E3C746}" dt="2020-11-12T11:28:59.722" v="1147" actId="1076"/>
        <pc:sldMkLst>
          <pc:docMk/>
          <pc:sldMk cId="2752820608" sldId="283"/>
        </pc:sldMkLst>
        <pc:spChg chg="mod">
          <ac:chgData name="Kalliomäki Päivi" userId="S::paivi.kalliomaki@ksao.fi::16246fed-9e9e-464e-9001-6a4028ccdc9d" providerId="AD" clId="Web-{63311ECA-FBBC-17FB-C2D0-4EBBC0E3C746}" dt="2020-11-12T11:28:42.972" v="1142" actId="20577"/>
          <ac:spMkLst>
            <pc:docMk/>
            <pc:sldMk cId="2752820608" sldId="283"/>
            <ac:spMk id="2" creationId="{7A6C5561-CC08-4696-BF35-7DDCEF92FD1D}"/>
          </ac:spMkLst>
        </pc:spChg>
        <pc:spChg chg="mod">
          <ac:chgData name="Kalliomäki Päivi" userId="S::paivi.kalliomaki@ksao.fi::16246fed-9e9e-464e-9001-6a4028ccdc9d" providerId="AD" clId="Web-{63311ECA-FBBC-17FB-C2D0-4EBBC0E3C746}" dt="2020-11-12T11:28:08.908" v="1116" actId="14100"/>
          <ac:spMkLst>
            <pc:docMk/>
            <pc:sldMk cId="2752820608" sldId="283"/>
            <ac:spMk id="3" creationId="{5D0CFAF2-FAF4-4E09-A96C-DD1D126A3613}"/>
          </ac:spMkLst>
        </pc:spChg>
        <pc:spChg chg="add del mod">
          <ac:chgData name="Kalliomäki Päivi" userId="S::paivi.kalliomaki@ksao.fi::16246fed-9e9e-464e-9001-6a4028ccdc9d" providerId="AD" clId="Web-{63311ECA-FBBC-17FB-C2D0-4EBBC0E3C746}" dt="2020-11-12T11:28:31.159" v="1119"/>
          <ac:spMkLst>
            <pc:docMk/>
            <pc:sldMk cId="2752820608" sldId="283"/>
            <ac:spMk id="8" creationId="{B8E3FE65-788E-47A7-A4E3-C2BB29BEE91B}"/>
          </ac:spMkLst>
        </pc:spChg>
        <pc:picChg chg="add">
          <ac:chgData name="Kalliomäki Päivi" userId="S::paivi.kalliomaki@ksao.fi::16246fed-9e9e-464e-9001-6a4028ccdc9d" providerId="AD" clId="Web-{63311ECA-FBBC-17FB-C2D0-4EBBC0E3C746}" dt="2020-11-12T11:23:13.448" v="1112"/>
          <ac:picMkLst>
            <pc:docMk/>
            <pc:sldMk cId="2752820608" sldId="283"/>
            <ac:picMk id="4" creationId="{4379BA13-B2E1-49E0-AAFD-D583E32BF4EF}"/>
          </ac:picMkLst>
        </pc:picChg>
        <pc:picChg chg="del mod">
          <ac:chgData name="Kalliomäki Päivi" userId="S::paivi.kalliomaki@ksao.fi::16246fed-9e9e-464e-9001-6a4028ccdc9d" providerId="AD" clId="Web-{63311ECA-FBBC-17FB-C2D0-4EBBC0E3C746}" dt="2020-11-12T11:28:28.143" v="1118"/>
          <ac:picMkLst>
            <pc:docMk/>
            <pc:sldMk cId="2752820608" sldId="283"/>
            <ac:picMk id="5" creationId="{00000000-0000-0000-0000-000000000000}"/>
          </ac:picMkLst>
        </pc:picChg>
        <pc:picChg chg="add mod ord">
          <ac:chgData name="Kalliomäki Päivi" userId="S::paivi.kalliomaki@ksao.fi::16246fed-9e9e-464e-9001-6a4028ccdc9d" providerId="AD" clId="Web-{63311ECA-FBBC-17FB-C2D0-4EBBC0E3C746}" dt="2020-11-12T11:28:59.722" v="1147" actId="1076"/>
          <ac:picMkLst>
            <pc:docMk/>
            <pc:sldMk cId="2752820608" sldId="283"/>
            <ac:picMk id="9" creationId="{A33CFC9E-5C95-4E65-8B37-5CAC517578F3}"/>
          </ac:picMkLst>
        </pc:picChg>
      </pc:sldChg>
      <pc:sldChg chg="modSp">
        <pc:chgData name="Kalliomäki Päivi" userId="S::paivi.kalliomaki@ksao.fi::16246fed-9e9e-464e-9001-6a4028ccdc9d" providerId="AD" clId="Web-{63311ECA-FBBC-17FB-C2D0-4EBBC0E3C746}" dt="2020-11-12T11:15:21.936" v="1064" actId="20577"/>
        <pc:sldMkLst>
          <pc:docMk/>
          <pc:sldMk cId="2367752168" sldId="292"/>
        </pc:sldMkLst>
        <pc:spChg chg="mod">
          <ac:chgData name="Kalliomäki Päivi" userId="S::paivi.kalliomaki@ksao.fi::16246fed-9e9e-464e-9001-6a4028ccdc9d" providerId="AD" clId="Web-{63311ECA-FBBC-17FB-C2D0-4EBBC0E3C746}" dt="2020-11-12T11:15:21.936" v="1064" actId="20577"/>
          <ac:spMkLst>
            <pc:docMk/>
            <pc:sldMk cId="2367752168" sldId="292"/>
            <ac:spMk id="3" creationId="{CB6BEB63-F9C7-4F3C-81F1-F074D72B1C52}"/>
          </ac:spMkLst>
        </pc:spChg>
      </pc:sldChg>
      <pc:sldChg chg="modSp">
        <pc:chgData name="Kalliomäki Päivi" userId="S::paivi.kalliomaki@ksao.fi::16246fed-9e9e-464e-9001-6a4028ccdc9d" providerId="AD" clId="Web-{63311ECA-FBBC-17FB-C2D0-4EBBC0E3C746}" dt="2020-11-12T10:50:36.462" v="698" actId="20577"/>
        <pc:sldMkLst>
          <pc:docMk/>
          <pc:sldMk cId="4217036597" sldId="293"/>
        </pc:sldMkLst>
        <pc:spChg chg="mod">
          <ac:chgData name="Kalliomäki Päivi" userId="S::paivi.kalliomaki@ksao.fi::16246fed-9e9e-464e-9001-6a4028ccdc9d" providerId="AD" clId="Web-{63311ECA-FBBC-17FB-C2D0-4EBBC0E3C746}" dt="2020-11-12T10:50:36.462" v="698" actId="20577"/>
          <ac:spMkLst>
            <pc:docMk/>
            <pc:sldMk cId="4217036597" sldId="293"/>
            <ac:spMk id="3" creationId="{AE6149EF-A276-4A4A-9296-BE6E8E5F37FE}"/>
          </ac:spMkLst>
        </pc:spChg>
      </pc:sldChg>
      <pc:sldChg chg="addSp modSp new">
        <pc:chgData name="Kalliomäki Päivi" userId="S::paivi.kalliomaki@ksao.fi::16246fed-9e9e-464e-9001-6a4028ccdc9d" providerId="AD" clId="Web-{63311ECA-FBBC-17FB-C2D0-4EBBC0E3C746}" dt="2020-11-12T11:23:30.886" v="1115" actId="1076"/>
        <pc:sldMkLst>
          <pc:docMk/>
          <pc:sldMk cId="530228159" sldId="294"/>
        </pc:sldMkLst>
        <pc:spChg chg="mod">
          <ac:chgData name="Kalliomäki Päivi" userId="S::paivi.kalliomaki@ksao.fi::16246fed-9e9e-464e-9001-6a4028ccdc9d" providerId="AD" clId="Web-{63311ECA-FBBC-17FB-C2D0-4EBBC0E3C746}" dt="2020-11-12T11:23:30.886" v="1115" actId="1076"/>
          <ac:spMkLst>
            <pc:docMk/>
            <pc:sldMk cId="530228159" sldId="294"/>
            <ac:spMk id="2" creationId="{71AF6632-82F4-487C-A6F6-CE164F874BA9}"/>
          </ac:spMkLst>
        </pc:spChg>
        <pc:picChg chg="add">
          <ac:chgData name="Kalliomäki Päivi" userId="S::paivi.kalliomaki@ksao.fi::16246fed-9e9e-464e-9001-6a4028ccdc9d" providerId="AD" clId="Web-{63311ECA-FBBC-17FB-C2D0-4EBBC0E3C746}" dt="2020-11-12T11:23:25.339" v="1114"/>
          <ac:picMkLst>
            <pc:docMk/>
            <pc:sldMk cId="530228159" sldId="294"/>
            <ac:picMk id="5" creationId="{59A83505-36FC-4FAE-A952-7B7B3CE783B4}"/>
          </ac:picMkLst>
        </pc:picChg>
      </pc:sldChg>
    </pc:docChg>
  </pc:docChgLst>
  <pc:docChgLst>
    <pc:chgData name="Kalliomäki Päivi" userId="S::paivi.kalliomaki@ksao.fi::16246fed-9e9e-464e-9001-6a4028ccdc9d" providerId="AD" clId="Web-{56E1D522-5A86-8974-169D-50A6673DD519}"/>
    <pc:docChg chg="modSld">
      <pc:chgData name="Kalliomäki Päivi" userId="S::paivi.kalliomaki@ksao.fi::16246fed-9e9e-464e-9001-6a4028ccdc9d" providerId="AD" clId="Web-{56E1D522-5A86-8974-169D-50A6673DD519}" dt="2020-10-29T12:02:12.369" v="24" actId="14100"/>
      <pc:docMkLst>
        <pc:docMk/>
      </pc:docMkLst>
      <pc:sldChg chg="modSp">
        <pc:chgData name="Kalliomäki Päivi" userId="S::paivi.kalliomaki@ksao.fi::16246fed-9e9e-464e-9001-6a4028ccdc9d" providerId="AD" clId="Web-{56E1D522-5A86-8974-169D-50A6673DD519}" dt="2020-10-29T12:02:12.369" v="24" actId="14100"/>
        <pc:sldMkLst>
          <pc:docMk/>
          <pc:sldMk cId="505067128" sldId="256"/>
        </pc:sldMkLst>
        <pc:spChg chg="mod">
          <ac:chgData name="Kalliomäki Päivi" userId="S::paivi.kalliomaki@ksao.fi::16246fed-9e9e-464e-9001-6a4028ccdc9d" providerId="AD" clId="Web-{56E1D522-5A86-8974-169D-50A6673DD519}" dt="2020-10-29T12:02:12.369" v="24" actId="14100"/>
          <ac:spMkLst>
            <pc:docMk/>
            <pc:sldMk cId="505067128" sldId="256"/>
            <ac:spMk id="3" creationId="{00000000-0000-0000-0000-000000000000}"/>
          </ac:spMkLst>
        </pc:spChg>
      </pc:sldChg>
    </pc:docChg>
  </pc:docChgLst>
  <pc:docChgLst>
    <pc:chgData name="Kalliomäki Päivi" userId="S::paivi.kalliomaki@ksao.fi::16246fed-9e9e-464e-9001-6a4028ccdc9d" providerId="AD" clId="Web-{4737E5FA-3F49-D839-4897-A9FC0D7C3B1E}"/>
    <pc:docChg chg="addSld modSld">
      <pc:chgData name="Kalliomäki Päivi" userId="S::paivi.kalliomaki@ksao.fi::16246fed-9e9e-464e-9001-6a4028ccdc9d" providerId="AD" clId="Web-{4737E5FA-3F49-D839-4897-A9FC0D7C3B1E}" dt="2020-11-12T20:32:24.129" v="70" actId="1076"/>
      <pc:docMkLst>
        <pc:docMk/>
      </pc:docMkLst>
      <pc:sldChg chg="modSp">
        <pc:chgData name="Kalliomäki Päivi" userId="S::paivi.kalliomaki@ksao.fi::16246fed-9e9e-464e-9001-6a4028ccdc9d" providerId="AD" clId="Web-{4737E5FA-3F49-D839-4897-A9FC0D7C3B1E}" dt="2020-11-12T20:32:24.129" v="70" actId="1076"/>
        <pc:sldMkLst>
          <pc:docMk/>
          <pc:sldMk cId="566494063" sldId="264"/>
        </pc:sldMkLst>
        <pc:spChg chg="mod">
          <ac:chgData name="Kalliomäki Päivi" userId="S::paivi.kalliomaki@ksao.fi::16246fed-9e9e-464e-9001-6a4028ccdc9d" providerId="AD" clId="Web-{4737E5FA-3F49-D839-4897-A9FC0D7C3B1E}" dt="2020-11-12T20:32:24.129" v="70" actId="1076"/>
          <ac:spMkLst>
            <pc:docMk/>
            <pc:sldMk cId="566494063" sldId="264"/>
            <ac:spMk id="2" creationId="{11B1576C-38B0-4DB6-A3B0-02731959B35E}"/>
          </ac:spMkLst>
        </pc:spChg>
        <pc:spChg chg="mod">
          <ac:chgData name="Kalliomäki Päivi" userId="S::paivi.kalliomaki@ksao.fi::16246fed-9e9e-464e-9001-6a4028ccdc9d" providerId="AD" clId="Web-{4737E5FA-3F49-D839-4897-A9FC0D7C3B1E}" dt="2020-11-12T20:32:20.316" v="69" actId="1076"/>
          <ac:spMkLst>
            <pc:docMk/>
            <pc:sldMk cId="566494063" sldId="264"/>
            <ac:spMk id="3" creationId="{C5E9B856-2850-479A-B3A2-D772A7C170BB}"/>
          </ac:spMkLst>
        </pc:spChg>
      </pc:sldChg>
      <pc:sldChg chg="modSp">
        <pc:chgData name="Kalliomäki Päivi" userId="S::paivi.kalliomaki@ksao.fi::16246fed-9e9e-464e-9001-6a4028ccdc9d" providerId="AD" clId="Web-{4737E5FA-3F49-D839-4897-A9FC0D7C3B1E}" dt="2020-11-12T20:17:47.177" v="12" actId="1076"/>
        <pc:sldMkLst>
          <pc:docMk/>
          <pc:sldMk cId="2972083234" sldId="278"/>
        </pc:sldMkLst>
        <pc:spChg chg="mod">
          <ac:chgData name="Kalliomäki Päivi" userId="S::paivi.kalliomaki@ksao.fi::16246fed-9e9e-464e-9001-6a4028ccdc9d" providerId="AD" clId="Web-{4737E5FA-3F49-D839-4897-A9FC0D7C3B1E}" dt="2020-11-12T20:17:47.177" v="12" actId="1076"/>
          <ac:spMkLst>
            <pc:docMk/>
            <pc:sldMk cId="2972083234" sldId="278"/>
            <ac:spMk id="2" creationId="{D629ABB5-D7FC-43DF-A3D0-E9E3C72546AC}"/>
          </ac:spMkLst>
        </pc:spChg>
      </pc:sldChg>
      <pc:sldChg chg="modSp">
        <pc:chgData name="Kalliomäki Päivi" userId="S::paivi.kalliomaki@ksao.fi::16246fed-9e9e-464e-9001-6a4028ccdc9d" providerId="AD" clId="Web-{4737E5FA-3F49-D839-4897-A9FC0D7C3B1E}" dt="2020-11-12T20:16:33.675" v="4" actId="1076"/>
        <pc:sldMkLst>
          <pc:docMk/>
          <pc:sldMk cId="594045589" sldId="285"/>
        </pc:sldMkLst>
        <pc:spChg chg="mod">
          <ac:chgData name="Kalliomäki Päivi" userId="S::paivi.kalliomaki@ksao.fi::16246fed-9e9e-464e-9001-6a4028ccdc9d" providerId="AD" clId="Web-{4737E5FA-3F49-D839-4897-A9FC0D7C3B1E}" dt="2020-11-12T20:16:33.675" v="4" actId="1076"/>
          <ac:spMkLst>
            <pc:docMk/>
            <pc:sldMk cId="594045589" sldId="285"/>
            <ac:spMk id="2" creationId="{9255E75D-DB52-4F13-A8AA-0ADA7272B847}"/>
          </ac:spMkLst>
        </pc:spChg>
      </pc:sldChg>
      <pc:sldChg chg="modSp">
        <pc:chgData name="Kalliomäki Päivi" userId="S::paivi.kalliomaki@ksao.fi::16246fed-9e9e-464e-9001-6a4028ccdc9d" providerId="AD" clId="Web-{4737E5FA-3F49-D839-4897-A9FC0D7C3B1E}" dt="2020-11-12T20:16:28.191" v="3" actId="1076"/>
        <pc:sldMkLst>
          <pc:docMk/>
          <pc:sldMk cId="12701873" sldId="286"/>
        </pc:sldMkLst>
        <pc:spChg chg="mod">
          <ac:chgData name="Kalliomäki Päivi" userId="S::paivi.kalliomaki@ksao.fi::16246fed-9e9e-464e-9001-6a4028ccdc9d" providerId="AD" clId="Web-{4737E5FA-3F49-D839-4897-A9FC0D7C3B1E}" dt="2020-11-12T20:16:28.191" v="3" actId="1076"/>
          <ac:spMkLst>
            <pc:docMk/>
            <pc:sldMk cId="12701873" sldId="286"/>
            <ac:spMk id="2" creationId="{063F4E98-BBB5-4E11-9D6E-AEC5F8F9CDF4}"/>
          </ac:spMkLst>
        </pc:spChg>
      </pc:sldChg>
      <pc:sldChg chg="addSp modSp">
        <pc:chgData name="Kalliomäki Päivi" userId="S::paivi.kalliomaki@ksao.fi::16246fed-9e9e-464e-9001-6a4028ccdc9d" providerId="AD" clId="Web-{4737E5FA-3F49-D839-4897-A9FC0D7C3B1E}" dt="2020-11-12T20:16:19.628" v="2"/>
        <pc:sldMkLst>
          <pc:docMk/>
          <pc:sldMk cId="1721198982" sldId="288"/>
        </pc:sldMkLst>
        <pc:spChg chg="mod">
          <ac:chgData name="Kalliomäki Päivi" userId="S::paivi.kalliomaki@ksao.fi::16246fed-9e9e-464e-9001-6a4028ccdc9d" providerId="AD" clId="Web-{4737E5FA-3F49-D839-4897-A9FC0D7C3B1E}" dt="2020-11-12T20:16:17.035" v="1" actId="1076"/>
          <ac:spMkLst>
            <pc:docMk/>
            <pc:sldMk cId="1721198982" sldId="288"/>
            <ac:spMk id="2" creationId="{C04C1DD0-8229-4060-8C5C-EF98CB6F1017}"/>
          </ac:spMkLst>
        </pc:spChg>
        <pc:picChg chg="add">
          <ac:chgData name="Kalliomäki Päivi" userId="S::paivi.kalliomaki@ksao.fi::16246fed-9e9e-464e-9001-6a4028ccdc9d" providerId="AD" clId="Web-{4737E5FA-3F49-D839-4897-A9FC0D7C3B1E}" dt="2020-11-12T20:16:19.628" v="2"/>
          <ac:picMkLst>
            <pc:docMk/>
            <pc:sldMk cId="1721198982" sldId="288"/>
            <ac:picMk id="3" creationId="{711FB253-8C20-4645-971A-D24C6C56CBD2}"/>
          </ac:picMkLst>
        </pc:picChg>
      </pc:sldChg>
      <pc:sldChg chg="modSp">
        <pc:chgData name="Kalliomäki Päivi" userId="S::paivi.kalliomaki@ksao.fi::16246fed-9e9e-464e-9001-6a4028ccdc9d" providerId="AD" clId="Web-{4737E5FA-3F49-D839-4897-A9FC0D7C3B1E}" dt="2020-11-12T20:16:53.332" v="6" actId="20577"/>
        <pc:sldMkLst>
          <pc:docMk/>
          <pc:sldMk cId="1361357516" sldId="289"/>
        </pc:sldMkLst>
        <pc:spChg chg="mod">
          <ac:chgData name="Kalliomäki Päivi" userId="S::paivi.kalliomaki@ksao.fi::16246fed-9e9e-464e-9001-6a4028ccdc9d" providerId="AD" clId="Web-{4737E5FA-3F49-D839-4897-A9FC0D7C3B1E}" dt="2020-11-12T20:16:53.332" v="6" actId="20577"/>
          <ac:spMkLst>
            <pc:docMk/>
            <pc:sldMk cId="1361357516" sldId="289"/>
            <ac:spMk id="2" creationId="{A43468E7-70BF-4079-B941-1C9B377A6706}"/>
          </ac:spMkLst>
        </pc:spChg>
      </pc:sldChg>
      <pc:sldChg chg="addSp modSp">
        <pc:chgData name="Kalliomäki Päivi" userId="S::paivi.kalliomaki@ksao.fi::16246fed-9e9e-464e-9001-6a4028ccdc9d" providerId="AD" clId="Web-{4737E5FA-3F49-D839-4897-A9FC0D7C3B1E}" dt="2020-11-12T20:17:26.879" v="11"/>
        <pc:sldMkLst>
          <pc:docMk/>
          <pc:sldMk cId="4217036597" sldId="293"/>
        </pc:sldMkLst>
        <pc:spChg chg="mod">
          <ac:chgData name="Kalliomäki Päivi" userId="S::paivi.kalliomaki@ksao.fi::16246fed-9e9e-464e-9001-6a4028ccdc9d" providerId="AD" clId="Web-{4737E5FA-3F49-D839-4897-A9FC0D7C3B1E}" dt="2020-11-12T20:17:23.973" v="10" actId="1076"/>
          <ac:spMkLst>
            <pc:docMk/>
            <pc:sldMk cId="4217036597" sldId="293"/>
            <ac:spMk id="2" creationId="{50FB5EDF-4DBC-4D3D-B207-6FF32CA11738}"/>
          </ac:spMkLst>
        </pc:spChg>
        <pc:picChg chg="add">
          <ac:chgData name="Kalliomäki Päivi" userId="S::paivi.kalliomaki@ksao.fi::16246fed-9e9e-464e-9001-6a4028ccdc9d" providerId="AD" clId="Web-{4737E5FA-3F49-D839-4897-A9FC0D7C3B1E}" dt="2020-11-12T20:17:26.879" v="11"/>
          <ac:picMkLst>
            <pc:docMk/>
            <pc:sldMk cId="4217036597" sldId="293"/>
            <ac:picMk id="5" creationId="{DEEEC84B-1273-4609-A72D-98D736167D0E}"/>
          </ac:picMkLst>
        </pc:picChg>
      </pc:sldChg>
      <pc:sldChg chg="addSp delSp modSp">
        <pc:chgData name="Kalliomäki Päivi" userId="S::paivi.kalliomaki@ksao.fi::16246fed-9e9e-464e-9001-6a4028ccdc9d" providerId="AD" clId="Web-{4737E5FA-3F49-D839-4897-A9FC0D7C3B1E}" dt="2020-11-12T20:29:53.814" v="41" actId="14100"/>
        <pc:sldMkLst>
          <pc:docMk/>
          <pc:sldMk cId="530228159" sldId="294"/>
        </pc:sldMkLst>
        <pc:spChg chg="mod ord">
          <ac:chgData name="Kalliomäki Päivi" userId="S::paivi.kalliomaki@ksao.fi::16246fed-9e9e-464e-9001-6a4028ccdc9d" providerId="AD" clId="Web-{4737E5FA-3F49-D839-4897-A9FC0D7C3B1E}" dt="2020-11-12T20:29:48.142" v="40"/>
          <ac:spMkLst>
            <pc:docMk/>
            <pc:sldMk cId="530228159" sldId="294"/>
            <ac:spMk id="2" creationId="{71AF6632-82F4-487C-A6F6-CE164F874BA9}"/>
          </ac:spMkLst>
        </pc:spChg>
        <pc:spChg chg="add del mod">
          <ac:chgData name="Kalliomäki Päivi" userId="S::paivi.kalliomaki@ksao.fi::16246fed-9e9e-464e-9001-6a4028ccdc9d" providerId="AD" clId="Web-{4737E5FA-3F49-D839-4897-A9FC0D7C3B1E}" dt="2020-11-12T20:21:41.024" v="20"/>
          <ac:spMkLst>
            <pc:docMk/>
            <pc:sldMk cId="530228159" sldId="294"/>
            <ac:spMk id="9" creationId="{9A06BA89-E0DE-4509-80B1-40107C518E26}"/>
          </ac:spMkLst>
        </pc:spChg>
        <pc:spChg chg="add del">
          <ac:chgData name="Kalliomäki Päivi" userId="S::paivi.kalliomaki@ksao.fi::16246fed-9e9e-464e-9001-6a4028ccdc9d" providerId="AD" clId="Web-{4737E5FA-3F49-D839-4897-A9FC0D7C3B1E}" dt="2020-11-12T20:28:10.156" v="32"/>
          <ac:spMkLst>
            <pc:docMk/>
            <pc:sldMk cId="530228159" sldId="294"/>
            <ac:spMk id="11" creationId="{3BCB5F6A-9EB0-40B0-9D13-3023E9A20508}"/>
          </ac:spMkLst>
        </pc:spChg>
        <pc:spChg chg="add del">
          <ac:chgData name="Kalliomäki Päivi" userId="S::paivi.kalliomaki@ksao.fi::16246fed-9e9e-464e-9001-6a4028ccdc9d" providerId="AD" clId="Web-{4737E5FA-3F49-D839-4897-A9FC0D7C3B1E}" dt="2020-11-12T20:28:10.156" v="31"/>
          <ac:spMkLst>
            <pc:docMk/>
            <pc:sldMk cId="530228159" sldId="294"/>
            <ac:spMk id="16" creationId="{F5F0CD5C-72F3-4090-8A69-8E15CB432AC2}"/>
          </ac:spMkLst>
        </pc:spChg>
        <pc:spChg chg="add del">
          <ac:chgData name="Kalliomäki Päivi" userId="S::paivi.kalliomaki@ksao.fi::16246fed-9e9e-464e-9001-6a4028ccdc9d" providerId="AD" clId="Web-{4737E5FA-3F49-D839-4897-A9FC0D7C3B1E}" dt="2020-11-12T20:28:10.156" v="31"/>
          <ac:spMkLst>
            <pc:docMk/>
            <pc:sldMk cId="530228159" sldId="294"/>
            <ac:spMk id="17" creationId="{217496A2-9394-4FB7-BA0E-717D2D2E7A43}"/>
          </ac:spMkLst>
        </pc:spChg>
        <pc:spChg chg="add del">
          <ac:chgData name="Kalliomäki Päivi" userId="S::paivi.kalliomaki@ksao.fi::16246fed-9e9e-464e-9001-6a4028ccdc9d" providerId="AD" clId="Web-{4737E5FA-3F49-D839-4897-A9FC0D7C3B1E}" dt="2020-11-12T20:22:40.807" v="29"/>
          <ac:spMkLst>
            <pc:docMk/>
            <pc:sldMk cId="530228159" sldId="294"/>
            <ac:spMk id="30" creationId="{3167F201-EA3A-41F3-8305-5985A44A95A1}"/>
          </ac:spMkLst>
        </pc:spChg>
        <pc:spChg chg="add del">
          <ac:chgData name="Kalliomäki Päivi" userId="S::paivi.kalliomaki@ksao.fi::16246fed-9e9e-464e-9001-6a4028ccdc9d" providerId="AD" clId="Web-{4737E5FA-3F49-D839-4897-A9FC0D7C3B1E}" dt="2020-11-12T20:22:40.807" v="29"/>
          <ac:spMkLst>
            <pc:docMk/>
            <pc:sldMk cId="530228159" sldId="294"/>
            <ac:spMk id="32" creationId="{FFD44D11-B1C5-420A-9591-370DC8BAA10E}"/>
          </ac:spMkLst>
        </pc:spChg>
        <pc:spChg chg="add del">
          <ac:chgData name="Kalliomäki Päivi" userId="S::paivi.kalliomaki@ksao.fi::16246fed-9e9e-464e-9001-6a4028ccdc9d" providerId="AD" clId="Web-{4737E5FA-3F49-D839-4897-A9FC0D7C3B1E}" dt="2020-11-12T20:28:10.156" v="31"/>
          <ac:spMkLst>
            <pc:docMk/>
            <pc:sldMk cId="530228159" sldId="294"/>
            <ac:spMk id="33" creationId="{67374FB5-CBB7-46FF-95B5-2251BC6856ED}"/>
          </ac:spMkLst>
        </pc:spChg>
        <pc:spChg chg="add del">
          <ac:chgData name="Kalliomäki Päivi" userId="S::paivi.kalliomaki@ksao.fi::16246fed-9e9e-464e-9001-6a4028ccdc9d" providerId="AD" clId="Web-{4737E5FA-3F49-D839-4897-A9FC0D7C3B1E}" dt="2020-11-12T20:28:10.156" v="31"/>
          <ac:spMkLst>
            <pc:docMk/>
            <pc:sldMk cId="530228159" sldId="294"/>
            <ac:spMk id="35" creationId="{34BCEAB7-D9E0-40A4-9254-8593BD346EAB}"/>
          </ac:spMkLst>
        </pc:spChg>
        <pc:spChg chg="add del">
          <ac:chgData name="Kalliomäki Päivi" userId="S::paivi.kalliomaki@ksao.fi::16246fed-9e9e-464e-9001-6a4028ccdc9d" providerId="AD" clId="Web-{4737E5FA-3F49-D839-4897-A9FC0D7C3B1E}" dt="2020-11-12T20:28:10.156" v="31"/>
          <ac:spMkLst>
            <pc:docMk/>
            <pc:sldMk cId="530228159" sldId="294"/>
            <ac:spMk id="37" creationId="{D567A354-BB63-405C-8E5F-2F510E670F16}"/>
          </ac:spMkLst>
        </pc:spChg>
        <pc:spChg chg="add del">
          <ac:chgData name="Kalliomäki Päivi" userId="S::paivi.kalliomaki@ksao.fi::16246fed-9e9e-464e-9001-6a4028ccdc9d" providerId="AD" clId="Web-{4737E5FA-3F49-D839-4897-A9FC0D7C3B1E}" dt="2020-11-12T20:22:40.807" v="29"/>
          <ac:spMkLst>
            <pc:docMk/>
            <pc:sldMk cId="530228159" sldId="294"/>
            <ac:spMk id="38" creationId="{1C4DC544-6AEA-484E-A978-32384E2F9BD9}"/>
          </ac:spMkLst>
        </pc:spChg>
        <pc:spChg chg="add del">
          <ac:chgData name="Kalliomäki Päivi" userId="S::paivi.kalliomaki@ksao.fi::16246fed-9e9e-464e-9001-6a4028ccdc9d" providerId="AD" clId="Web-{4737E5FA-3F49-D839-4897-A9FC0D7C3B1E}" dt="2020-11-12T20:28:10.156" v="31"/>
          <ac:spMkLst>
            <pc:docMk/>
            <pc:sldMk cId="530228159" sldId="294"/>
            <ac:spMk id="39" creationId="{9185A8D7-2F20-4F7A-97BE-21DB1654C7F7}"/>
          </ac:spMkLst>
        </pc:spChg>
        <pc:spChg chg="add del">
          <ac:chgData name="Kalliomäki Päivi" userId="S::paivi.kalliomaki@ksao.fi::16246fed-9e9e-464e-9001-6a4028ccdc9d" providerId="AD" clId="Web-{4737E5FA-3F49-D839-4897-A9FC0D7C3B1E}" dt="2020-11-12T20:22:40.807" v="29"/>
          <ac:spMkLst>
            <pc:docMk/>
            <pc:sldMk cId="530228159" sldId="294"/>
            <ac:spMk id="40" creationId="{A1F1470C-B594-449D-A8CD-EB7BC156F7BD}"/>
          </ac:spMkLst>
        </pc:spChg>
        <pc:spChg chg="add del">
          <ac:chgData name="Kalliomäki Päivi" userId="S::paivi.kalliomaki@ksao.fi::16246fed-9e9e-464e-9001-6a4028ccdc9d" providerId="AD" clId="Web-{4737E5FA-3F49-D839-4897-A9FC0D7C3B1E}" dt="2020-11-12T20:28:10.156" v="31"/>
          <ac:spMkLst>
            <pc:docMk/>
            <pc:sldMk cId="530228159" sldId="294"/>
            <ac:spMk id="41" creationId="{CB65BD56-22B3-4E13-BFCA-B8E8BEB92D6C}"/>
          </ac:spMkLst>
        </pc:spChg>
        <pc:spChg chg="add del">
          <ac:chgData name="Kalliomäki Päivi" userId="S::paivi.kalliomaki@ksao.fi::16246fed-9e9e-464e-9001-6a4028ccdc9d" providerId="AD" clId="Web-{4737E5FA-3F49-D839-4897-A9FC0D7C3B1E}" dt="2020-11-12T20:22:40.807" v="29"/>
          <ac:spMkLst>
            <pc:docMk/>
            <pc:sldMk cId="530228159" sldId="294"/>
            <ac:spMk id="42" creationId="{B809F8B1-FE88-427F-98C6-1B8CFED80282}"/>
          </ac:spMkLst>
        </pc:spChg>
        <pc:spChg chg="add del">
          <ac:chgData name="Kalliomäki Päivi" userId="S::paivi.kalliomaki@ksao.fi::16246fed-9e9e-464e-9001-6a4028ccdc9d" providerId="AD" clId="Web-{4737E5FA-3F49-D839-4897-A9FC0D7C3B1E}" dt="2020-11-12T20:28:10.156" v="31"/>
          <ac:spMkLst>
            <pc:docMk/>
            <pc:sldMk cId="530228159" sldId="294"/>
            <ac:spMk id="43" creationId="{6790ED68-BCA0-4247-A72F-1CB85DF068C3}"/>
          </ac:spMkLst>
        </pc:spChg>
        <pc:spChg chg="add del">
          <ac:chgData name="Kalliomäki Päivi" userId="S::paivi.kalliomaki@ksao.fi::16246fed-9e9e-464e-9001-6a4028ccdc9d" providerId="AD" clId="Web-{4737E5FA-3F49-D839-4897-A9FC0D7C3B1E}" dt="2020-11-12T20:22:40.807" v="29"/>
          <ac:spMkLst>
            <pc:docMk/>
            <pc:sldMk cId="530228159" sldId="294"/>
            <ac:spMk id="44" creationId="{2050D290-680D-48D7-9488-498F59E54FFC}"/>
          </ac:spMkLst>
        </pc:spChg>
        <pc:spChg chg="add del">
          <ac:chgData name="Kalliomäki Päivi" userId="S::paivi.kalliomaki@ksao.fi::16246fed-9e9e-464e-9001-6a4028ccdc9d" providerId="AD" clId="Web-{4737E5FA-3F49-D839-4897-A9FC0D7C3B1E}" dt="2020-11-12T20:28:10.156" v="31"/>
          <ac:spMkLst>
            <pc:docMk/>
            <pc:sldMk cId="530228159" sldId="294"/>
            <ac:spMk id="45" creationId="{DD0F2B3F-DC55-4FA7-B667-1ACD07920937}"/>
          </ac:spMkLst>
        </pc:spChg>
        <pc:spChg chg="add del">
          <ac:chgData name="Kalliomäki Päivi" userId="S::paivi.kalliomaki@ksao.fi::16246fed-9e9e-464e-9001-6a4028ccdc9d" providerId="AD" clId="Web-{4737E5FA-3F49-D839-4897-A9FC0D7C3B1E}" dt="2020-11-12T20:22:40.807" v="29"/>
          <ac:spMkLst>
            <pc:docMk/>
            <pc:sldMk cId="530228159" sldId="294"/>
            <ac:spMk id="46" creationId="{E8C81616-E276-41D8-92C5-1C891FE995BE}"/>
          </ac:spMkLst>
        </pc:spChg>
        <pc:spChg chg="add del">
          <ac:chgData name="Kalliomäki Päivi" userId="S::paivi.kalliomaki@ksao.fi::16246fed-9e9e-464e-9001-6a4028ccdc9d" providerId="AD" clId="Web-{4737E5FA-3F49-D839-4897-A9FC0D7C3B1E}" dt="2020-11-12T20:22:40.807" v="29"/>
          <ac:spMkLst>
            <pc:docMk/>
            <pc:sldMk cId="530228159" sldId="294"/>
            <ac:spMk id="48" creationId="{86BBDB21-2BF1-4C2F-A790-19FBC789C3F2}"/>
          </ac:spMkLst>
        </pc:spChg>
        <pc:spChg chg="add del">
          <ac:chgData name="Kalliomäki Päivi" userId="S::paivi.kalliomaki@ksao.fi::16246fed-9e9e-464e-9001-6a4028ccdc9d" providerId="AD" clId="Web-{4737E5FA-3F49-D839-4897-A9FC0D7C3B1E}" dt="2020-11-12T20:22:40.807" v="29"/>
          <ac:spMkLst>
            <pc:docMk/>
            <pc:sldMk cId="530228159" sldId="294"/>
            <ac:spMk id="50" creationId="{E78FF87C-9F4A-4F75-998D-3ECB6543BAB8}"/>
          </ac:spMkLst>
        </pc:spChg>
        <pc:spChg chg="add del">
          <ac:chgData name="Kalliomäki Päivi" userId="S::paivi.kalliomaki@ksao.fi::16246fed-9e9e-464e-9001-6a4028ccdc9d" providerId="AD" clId="Web-{4737E5FA-3F49-D839-4897-A9FC0D7C3B1E}" dt="2020-11-12T20:29:48.126" v="39"/>
          <ac:spMkLst>
            <pc:docMk/>
            <pc:sldMk cId="530228159" sldId="294"/>
            <ac:spMk id="66" creationId="{3167F201-EA3A-41F3-8305-5985A44A95A1}"/>
          </ac:spMkLst>
        </pc:spChg>
        <pc:spChg chg="add del">
          <ac:chgData name="Kalliomäki Päivi" userId="S::paivi.kalliomaki@ksao.fi::16246fed-9e9e-464e-9001-6a4028ccdc9d" providerId="AD" clId="Web-{4737E5FA-3F49-D839-4897-A9FC0D7C3B1E}" dt="2020-11-12T20:29:48.126" v="39"/>
          <ac:spMkLst>
            <pc:docMk/>
            <pc:sldMk cId="530228159" sldId="294"/>
            <ac:spMk id="68" creationId="{FFD44D11-B1C5-420A-9591-370DC8BAA10E}"/>
          </ac:spMkLst>
        </pc:spChg>
        <pc:spChg chg="add del">
          <ac:chgData name="Kalliomäki Päivi" userId="S::paivi.kalliomaki@ksao.fi::16246fed-9e9e-464e-9001-6a4028ccdc9d" providerId="AD" clId="Web-{4737E5FA-3F49-D839-4897-A9FC0D7C3B1E}" dt="2020-11-12T20:29:48.126" v="39"/>
          <ac:spMkLst>
            <pc:docMk/>
            <pc:sldMk cId="530228159" sldId="294"/>
            <ac:spMk id="74" creationId="{1C4DC544-6AEA-484E-A978-32384E2F9BD9}"/>
          </ac:spMkLst>
        </pc:spChg>
        <pc:spChg chg="add del">
          <ac:chgData name="Kalliomäki Päivi" userId="S::paivi.kalliomaki@ksao.fi::16246fed-9e9e-464e-9001-6a4028ccdc9d" providerId="AD" clId="Web-{4737E5FA-3F49-D839-4897-A9FC0D7C3B1E}" dt="2020-11-12T20:29:48.126" v="39"/>
          <ac:spMkLst>
            <pc:docMk/>
            <pc:sldMk cId="530228159" sldId="294"/>
            <ac:spMk id="76" creationId="{A1F1470C-B594-449D-A8CD-EB7BC156F7BD}"/>
          </ac:spMkLst>
        </pc:spChg>
        <pc:spChg chg="add del">
          <ac:chgData name="Kalliomäki Päivi" userId="S::paivi.kalliomaki@ksao.fi::16246fed-9e9e-464e-9001-6a4028ccdc9d" providerId="AD" clId="Web-{4737E5FA-3F49-D839-4897-A9FC0D7C3B1E}" dt="2020-11-12T20:29:48.126" v="39"/>
          <ac:spMkLst>
            <pc:docMk/>
            <pc:sldMk cId="530228159" sldId="294"/>
            <ac:spMk id="78" creationId="{B809F8B1-FE88-427F-98C6-1B8CFED80282}"/>
          </ac:spMkLst>
        </pc:spChg>
        <pc:spChg chg="add del">
          <ac:chgData name="Kalliomäki Päivi" userId="S::paivi.kalliomaki@ksao.fi::16246fed-9e9e-464e-9001-6a4028ccdc9d" providerId="AD" clId="Web-{4737E5FA-3F49-D839-4897-A9FC0D7C3B1E}" dt="2020-11-12T20:29:48.126" v="39"/>
          <ac:spMkLst>
            <pc:docMk/>
            <pc:sldMk cId="530228159" sldId="294"/>
            <ac:spMk id="80" creationId="{2050D290-680D-48D7-9488-498F59E54FFC}"/>
          </ac:spMkLst>
        </pc:spChg>
        <pc:spChg chg="add del">
          <ac:chgData name="Kalliomäki Päivi" userId="S::paivi.kalliomaki@ksao.fi::16246fed-9e9e-464e-9001-6a4028ccdc9d" providerId="AD" clId="Web-{4737E5FA-3F49-D839-4897-A9FC0D7C3B1E}" dt="2020-11-12T20:29:48.126" v="39"/>
          <ac:spMkLst>
            <pc:docMk/>
            <pc:sldMk cId="530228159" sldId="294"/>
            <ac:spMk id="82" creationId="{E8C81616-E276-41D8-92C5-1C891FE995BE}"/>
          </ac:spMkLst>
        </pc:spChg>
        <pc:spChg chg="add del">
          <ac:chgData name="Kalliomäki Päivi" userId="S::paivi.kalliomaki@ksao.fi::16246fed-9e9e-464e-9001-6a4028ccdc9d" providerId="AD" clId="Web-{4737E5FA-3F49-D839-4897-A9FC0D7C3B1E}" dt="2020-11-12T20:29:48.126" v="39"/>
          <ac:spMkLst>
            <pc:docMk/>
            <pc:sldMk cId="530228159" sldId="294"/>
            <ac:spMk id="84" creationId="{86BBDB21-2BF1-4C2F-A790-19FBC789C3F2}"/>
          </ac:spMkLst>
        </pc:spChg>
        <pc:spChg chg="add del">
          <ac:chgData name="Kalliomäki Päivi" userId="S::paivi.kalliomaki@ksao.fi::16246fed-9e9e-464e-9001-6a4028ccdc9d" providerId="AD" clId="Web-{4737E5FA-3F49-D839-4897-A9FC0D7C3B1E}" dt="2020-11-12T20:29:48.126" v="39"/>
          <ac:spMkLst>
            <pc:docMk/>
            <pc:sldMk cId="530228159" sldId="294"/>
            <ac:spMk id="86" creationId="{E78FF87C-9F4A-4F75-998D-3ECB6543BAB8}"/>
          </ac:spMkLst>
        </pc:spChg>
        <pc:grpChg chg="add del">
          <ac:chgData name="Kalliomäki Päivi" userId="S::paivi.kalliomaki@ksao.fi::16246fed-9e9e-464e-9001-6a4028ccdc9d" providerId="AD" clId="Web-{4737E5FA-3F49-D839-4897-A9FC0D7C3B1E}" dt="2020-11-12T20:28:10.156" v="31"/>
          <ac:grpSpMkLst>
            <pc:docMk/>
            <pc:sldMk cId="530228159" sldId="294"/>
            <ac:grpSpMk id="15" creationId="{88C9B83F-64CD-41C1-925F-A08801FFD0BD}"/>
          </ac:grpSpMkLst>
        </pc:grpChg>
        <pc:grpChg chg="add del">
          <ac:chgData name="Kalliomäki Päivi" userId="S::paivi.kalliomaki@ksao.fi::16246fed-9e9e-464e-9001-6a4028ccdc9d" providerId="AD" clId="Web-{4737E5FA-3F49-D839-4897-A9FC0D7C3B1E}" dt="2020-11-12T20:22:40.807" v="29"/>
          <ac:grpSpMkLst>
            <pc:docMk/>
            <pc:sldMk cId="530228159" sldId="294"/>
            <ac:grpSpMk id="18" creationId="{88C9B83F-64CD-41C1-925F-A08801FFD0BD}"/>
          </ac:grpSpMkLst>
        </pc:grpChg>
        <pc:grpChg chg="add del">
          <ac:chgData name="Kalliomäki Päivi" userId="S::paivi.kalliomaki@ksao.fi::16246fed-9e9e-464e-9001-6a4028ccdc9d" providerId="AD" clId="Web-{4737E5FA-3F49-D839-4897-A9FC0D7C3B1E}" dt="2020-11-12T20:29:48.142" v="40"/>
          <ac:grpSpMkLst>
            <pc:docMk/>
            <pc:sldMk cId="530228159" sldId="294"/>
            <ac:grpSpMk id="47" creationId="{88C9B83F-64CD-41C1-925F-A08801FFD0BD}"/>
          </ac:grpSpMkLst>
        </pc:grpChg>
        <pc:grpChg chg="add">
          <ac:chgData name="Kalliomäki Päivi" userId="S::paivi.kalliomaki@ksao.fi::16246fed-9e9e-464e-9001-6a4028ccdc9d" providerId="AD" clId="Web-{4737E5FA-3F49-D839-4897-A9FC0D7C3B1E}" dt="2020-11-12T20:29:48.142" v="40"/>
          <ac:grpSpMkLst>
            <pc:docMk/>
            <pc:sldMk cId="530228159" sldId="294"/>
            <ac:grpSpMk id="51" creationId="{88C9B83F-64CD-41C1-925F-A08801FFD0BD}"/>
          </ac:grpSpMkLst>
        </pc:grpChg>
        <pc:grpChg chg="add del">
          <ac:chgData name="Kalliomäki Päivi" userId="S::paivi.kalliomaki@ksao.fi::16246fed-9e9e-464e-9001-6a4028ccdc9d" providerId="AD" clId="Web-{4737E5FA-3F49-D839-4897-A9FC0D7C3B1E}" dt="2020-11-12T20:29:48.126" v="39"/>
          <ac:grpSpMkLst>
            <pc:docMk/>
            <pc:sldMk cId="530228159" sldId="294"/>
            <ac:grpSpMk id="54" creationId="{88C9B83F-64CD-41C1-925F-A08801FFD0BD}"/>
          </ac:grpSpMkLst>
        </pc:grpChg>
        <pc:picChg chg="add del mod">
          <ac:chgData name="Kalliomäki Päivi" userId="S::paivi.kalliomaki@ksao.fi::16246fed-9e9e-464e-9001-6a4028ccdc9d" providerId="AD" clId="Web-{4737E5FA-3F49-D839-4897-A9FC0D7C3B1E}" dt="2020-11-12T20:20:52.227" v="15"/>
          <ac:picMkLst>
            <pc:docMk/>
            <pc:sldMk cId="530228159" sldId="294"/>
            <ac:picMk id="3" creationId="{EC394B2F-CF4B-4F8E-9D81-8FCA41099F7A}"/>
          </ac:picMkLst>
        </pc:picChg>
        <pc:picChg chg="del">
          <ac:chgData name="Kalliomäki Päivi" userId="S::paivi.kalliomaki@ksao.fi::16246fed-9e9e-464e-9001-6a4028ccdc9d" providerId="AD" clId="Web-{4737E5FA-3F49-D839-4897-A9FC0D7C3B1E}" dt="2020-11-12T20:20:17.476" v="13"/>
          <ac:picMkLst>
            <pc:docMk/>
            <pc:sldMk cId="530228159" sldId="294"/>
            <ac:picMk id="4" creationId="{3C52655A-B849-479B-AE3D-6BB15D05D457}"/>
          </ac:picMkLst>
        </pc:picChg>
        <pc:picChg chg="add del mod">
          <ac:chgData name="Kalliomäki Päivi" userId="S::paivi.kalliomaki@ksao.fi::16246fed-9e9e-464e-9001-6a4028ccdc9d" providerId="AD" clId="Web-{4737E5FA-3F49-D839-4897-A9FC0D7C3B1E}" dt="2020-11-12T20:21:13.649" v="17"/>
          <ac:picMkLst>
            <pc:docMk/>
            <pc:sldMk cId="530228159" sldId="294"/>
            <ac:picMk id="5" creationId="{601E2B7F-2697-4C18-8466-E6566529DF37}"/>
          </ac:picMkLst>
        </pc:picChg>
        <pc:picChg chg="del">
          <ac:chgData name="Kalliomäki Päivi" userId="S::paivi.kalliomaki@ksao.fi::16246fed-9e9e-464e-9001-6a4028ccdc9d" providerId="AD" clId="Web-{4737E5FA-3F49-D839-4897-A9FC0D7C3B1E}" dt="2020-11-12T20:21:27.712" v="19"/>
          <ac:picMkLst>
            <pc:docMk/>
            <pc:sldMk cId="530228159" sldId="294"/>
            <ac:picMk id="6" creationId="{AD597A05-C992-4374-A620-988175CAA43F}"/>
          </ac:picMkLst>
        </pc:picChg>
        <pc:picChg chg="add del mod">
          <ac:chgData name="Kalliomäki Päivi" userId="S::paivi.kalliomaki@ksao.fi::16246fed-9e9e-464e-9001-6a4028ccdc9d" providerId="AD" clId="Web-{4737E5FA-3F49-D839-4897-A9FC0D7C3B1E}" dt="2020-11-12T20:21:44.509" v="21"/>
          <ac:picMkLst>
            <pc:docMk/>
            <pc:sldMk cId="530228159" sldId="294"/>
            <ac:picMk id="7" creationId="{074AE2B9-9F83-40AF-B169-FE9AF8C4C8AE}"/>
          </ac:picMkLst>
        </pc:picChg>
        <pc:picChg chg="add del mod">
          <ac:chgData name="Kalliomäki Päivi" userId="S::paivi.kalliomaki@ksao.fi::16246fed-9e9e-464e-9001-6a4028ccdc9d" providerId="AD" clId="Web-{4737E5FA-3F49-D839-4897-A9FC0D7C3B1E}" dt="2020-11-12T20:21:52.743" v="23"/>
          <ac:picMkLst>
            <pc:docMk/>
            <pc:sldMk cId="530228159" sldId="294"/>
            <ac:picMk id="10" creationId="{DC989151-2D57-4815-8CB0-48A05E3BA95B}"/>
          </ac:picMkLst>
        </pc:picChg>
        <pc:picChg chg="add del mod">
          <ac:chgData name="Kalliomäki Päivi" userId="S::paivi.kalliomaki@ksao.fi::16246fed-9e9e-464e-9001-6a4028ccdc9d" providerId="AD" clId="Web-{4737E5FA-3F49-D839-4897-A9FC0D7C3B1E}" dt="2020-11-12T20:22:05.915" v="26"/>
          <ac:picMkLst>
            <pc:docMk/>
            <pc:sldMk cId="530228159" sldId="294"/>
            <ac:picMk id="12" creationId="{B7337357-A3FA-4482-B762-D7AFE0FA117F}"/>
          </ac:picMkLst>
        </pc:picChg>
        <pc:picChg chg="add del mod">
          <ac:chgData name="Kalliomäki Päivi" userId="S::paivi.kalliomaki@ksao.fi::16246fed-9e9e-464e-9001-6a4028ccdc9d" providerId="AD" clId="Web-{4737E5FA-3F49-D839-4897-A9FC0D7C3B1E}" dt="2020-11-12T20:28:13.343" v="33"/>
          <ac:picMkLst>
            <pc:docMk/>
            <pc:sldMk cId="530228159" sldId="294"/>
            <ac:picMk id="13" creationId="{8F4380B9-B427-4161-A0CD-6187250F1DC1}"/>
          </ac:picMkLst>
        </pc:picChg>
        <pc:picChg chg="add del mod">
          <ac:chgData name="Kalliomäki Päivi" userId="S::paivi.kalliomaki@ksao.fi::16246fed-9e9e-464e-9001-6a4028ccdc9d" providerId="AD" clId="Web-{4737E5FA-3F49-D839-4897-A9FC0D7C3B1E}" dt="2020-11-12T20:29:15.266" v="36"/>
          <ac:picMkLst>
            <pc:docMk/>
            <pc:sldMk cId="530228159" sldId="294"/>
            <ac:picMk id="14" creationId="{DC02168D-9F1B-4B66-9E91-D06A87A87B2F}"/>
          </ac:picMkLst>
        </pc:picChg>
        <pc:picChg chg="add mod">
          <ac:chgData name="Kalliomäki Päivi" userId="S::paivi.kalliomaki@ksao.fi::16246fed-9e9e-464e-9001-6a4028ccdc9d" providerId="AD" clId="Web-{4737E5FA-3F49-D839-4897-A9FC0D7C3B1E}" dt="2020-11-12T20:29:53.814" v="41" actId="14100"/>
          <ac:picMkLst>
            <pc:docMk/>
            <pc:sldMk cId="530228159" sldId="294"/>
            <ac:picMk id="49" creationId="{DC691EA4-5960-46B1-A54E-34565B180CA9}"/>
          </ac:picMkLst>
        </pc:picChg>
        <pc:cxnChg chg="add del">
          <ac:chgData name="Kalliomäki Päivi" userId="S::paivi.kalliomaki@ksao.fi::16246fed-9e9e-464e-9001-6a4028ccdc9d" providerId="AD" clId="Web-{4737E5FA-3F49-D839-4897-A9FC0D7C3B1E}" dt="2020-11-12T20:28:10.156" v="31"/>
          <ac:cxnSpMkLst>
            <pc:docMk/>
            <pc:sldMk cId="530228159" sldId="294"/>
            <ac:cxnSpMk id="29" creationId="{D02CF681-4765-4E88-802F-B2474DCD516A}"/>
          </ac:cxnSpMkLst>
        </pc:cxnChg>
        <pc:cxnChg chg="add del">
          <ac:chgData name="Kalliomäki Päivi" userId="S::paivi.kalliomaki@ksao.fi::16246fed-9e9e-464e-9001-6a4028ccdc9d" providerId="AD" clId="Web-{4737E5FA-3F49-D839-4897-A9FC0D7C3B1E}" dt="2020-11-12T20:28:10.156" v="31"/>
          <ac:cxnSpMkLst>
            <pc:docMk/>
            <pc:sldMk cId="530228159" sldId="294"/>
            <ac:cxnSpMk id="31" creationId="{3D57B2BA-243C-45C7-A5D8-46CA719437FC}"/>
          </ac:cxnSpMkLst>
        </pc:cxnChg>
        <pc:cxnChg chg="add del">
          <ac:chgData name="Kalliomäki Päivi" userId="S::paivi.kalliomaki@ksao.fi::16246fed-9e9e-464e-9001-6a4028ccdc9d" providerId="AD" clId="Web-{4737E5FA-3F49-D839-4897-A9FC0D7C3B1E}" dt="2020-11-12T20:22:40.807" v="29"/>
          <ac:cxnSpMkLst>
            <pc:docMk/>
            <pc:sldMk cId="530228159" sldId="294"/>
            <ac:cxnSpMk id="34" creationId="{9FF46BC6-C78D-47E7-87CF-A1DD38B02BD3}"/>
          </ac:cxnSpMkLst>
        </pc:cxnChg>
        <pc:cxnChg chg="add del">
          <ac:chgData name="Kalliomäki Päivi" userId="S::paivi.kalliomaki@ksao.fi::16246fed-9e9e-464e-9001-6a4028ccdc9d" providerId="AD" clId="Web-{4737E5FA-3F49-D839-4897-A9FC0D7C3B1E}" dt="2020-11-12T20:22:40.807" v="29"/>
          <ac:cxnSpMkLst>
            <pc:docMk/>
            <pc:sldMk cId="530228159" sldId="294"/>
            <ac:cxnSpMk id="36" creationId="{BE3C958F-F320-49F4-9AB7-FD2F51A7712E}"/>
          </ac:cxnSpMkLst>
        </pc:cxnChg>
        <pc:cxnChg chg="add del">
          <ac:chgData name="Kalliomäki Päivi" userId="S::paivi.kalliomaki@ksao.fi::16246fed-9e9e-464e-9001-6a4028ccdc9d" providerId="AD" clId="Web-{4737E5FA-3F49-D839-4897-A9FC0D7C3B1E}" dt="2020-11-12T20:29:48.126" v="39"/>
          <ac:cxnSpMkLst>
            <pc:docMk/>
            <pc:sldMk cId="530228159" sldId="294"/>
            <ac:cxnSpMk id="70" creationId="{9FF46BC6-C78D-47E7-87CF-A1DD38B02BD3}"/>
          </ac:cxnSpMkLst>
        </pc:cxnChg>
        <pc:cxnChg chg="add del">
          <ac:chgData name="Kalliomäki Päivi" userId="S::paivi.kalliomaki@ksao.fi::16246fed-9e9e-464e-9001-6a4028ccdc9d" providerId="AD" clId="Web-{4737E5FA-3F49-D839-4897-A9FC0D7C3B1E}" dt="2020-11-12T20:29:48.126" v="39"/>
          <ac:cxnSpMkLst>
            <pc:docMk/>
            <pc:sldMk cId="530228159" sldId="294"/>
            <ac:cxnSpMk id="72" creationId="{BE3C958F-F320-49F4-9AB7-FD2F51A7712E}"/>
          </ac:cxnSpMkLst>
        </pc:cxnChg>
      </pc:sldChg>
      <pc:sldChg chg="addSp">
        <pc:chgData name="Kalliomäki Päivi" userId="S::paivi.kalliomaki@ksao.fi::16246fed-9e9e-464e-9001-6a4028ccdc9d" providerId="AD" clId="Web-{4737E5FA-3F49-D839-4897-A9FC0D7C3B1E}" dt="2020-11-12T20:17:14.145" v="9"/>
        <pc:sldMkLst>
          <pc:docMk/>
          <pc:sldMk cId="560136851" sldId="296"/>
        </pc:sldMkLst>
        <pc:picChg chg="add">
          <ac:chgData name="Kalliomäki Päivi" userId="S::paivi.kalliomaki@ksao.fi::16246fed-9e9e-464e-9001-6a4028ccdc9d" providerId="AD" clId="Web-{4737E5FA-3F49-D839-4897-A9FC0D7C3B1E}" dt="2020-11-12T20:17:14.145" v="9"/>
          <ac:picMkLst>
            <pc:docMk/>
            <pc:sldMk cId="560136851" sldId="296"/>
            <ac:picMk id="4" creationId="{CC0BDD34-7E46-4BD9-9797-9CC8AD8C8748}"/>
          </ac:picMkLst>
        </pc:picChg>
      </pc:sldChg>
      <pc:sldChg chg="modSp">
        <pc:chgData name="Kalliomäki Päivi" userId="S::paivi.kalliomaki@ksao.fi::16246fed-9e9e-464e-9001-6a4028ccdc9d" providerId="AD" clId="Web-{4737E5FA-3F49-D839-4897-A9FC0D7C3B1E}" dt="2020-11-12T20:15:12.955" v="0" actId="1076"/>
        <pc:sldMkLst>
          <pc:docMk/>
          <pc:sldMk cId="4047227006" sldId="298"/>
        </pc:sldMkLst>
        <pc:graphicFrameChg chg="mod">
          <ac:chgData name="Kalliomäki Päivi" userId="S::paivi.kalliomaki@ksao.fi::16246fed-9e9e-464e-9001-6a4028ccdc9d" providerId="AD" clId="Web-{4737E5FA-3F49-D839-4897-A9FC0D7C3B1E}" dt="2020-11-12T20:15:12.955" v="0" actId="1076"/>
          <ac:graphicFrameMkLst>
            <pc:docMk/>
            <pc:sldMk cId="4047227006" sldId="298"/>
            <ac:graphicFrameMk id="2" creationId="{A7F5BE2C-F5DD-4CFF-9C3B-31E22CECF3E8}"/>
          </ac:graphicFrameMkLst>
        </pc:graphicFrameChg>
      </pc:sldChg>
      <pc:sldChg chg="addSp delSp modSp new mod setBg">
        <pc:chgData name="Kalliomäki Päivi" userId="S::paivi.kalliomaki@ksao.fi::16246fed-9e9e-464e-9001-6a4028ccdc9d" providerId="AD" clId="Web-{4737E5FA-3F49-D839-4897-A9FC0D7C3B1E}" dt="2020-11-12T20:31:52.706" v="68" actId="14100"/>
        <pc:sldMkLst>
          <pc:docMk/>
          <pc:sldMk cId="2756046730" sldId="299"/>
        </pc:sldMkLst>
        <pc:spChg chg="mod ord">
          <ac:chgData name="Kalliomäki Päivi" userId="S::paivi.kalliomaki@ksao.fi::16246fed-9e9e-464e-9001-6a4028ccdc9d" providerId="AD" clId="Web-{4737E5FA-3F49-D839-4897-A9FC0D7C3B1E}" dt="2020-11-12T20:31:46.816" v="67"/>
          <ac:spMkLst>
            <pc:docMk/>
            <pc:sldMk cId="2756046730" sldId="299"/>
            <ac:spMk id="2" creationId="{1A7B9A93-5AE8-49AB-BB32-82352723F9E2}"/>
          </ac:spMkLst>
        </pc:spChg>
        <pc:spChg chg="del">
          <ac:chgData name="Kalliomäki Päivi" userId="S::paivi.kalliomaki@ksao.fi::16246fed-9e9e-464e-9001-6a4028ccdc9d" providerId="AD" clId="Web-{4737E5FA-3F49-D839-4897-A9FC0D7C3B1E}" dt="2020-11-12T20:31:39.378" v="66"/>
          <ac:spMkLst>
            <pc:docMk/>
            <pc:sldMk cId="2756046730" sldId="299"/>
            <ac:spMk id="3" creationId="{AF6F2423-BC69-4F9C-B718-4FC363C2CED2}"/>
          </ac:spMkLst>
        </pc:spChg>
        <pc:spChg chg="add">
          <ac:chgData name="Kalliomäki Päivi" userId="S::paivi.kalliomaki@ksao.fi::16246fed-9e9e-464e-9001-6a4028ccdc9d" providerId="AD" clId="Web-{4737E5FA-3F49-D839-4897-A9FC0D7C3B1E}" dt="2020-11-12T20:31:46.816" v="67"/>
          <ac:spMkLst>
            <pc:docMk/>
            <pc:sldMk cId="2756046730" sldId="299"/>
            <ac:spMk id="8" creationId="{74CC7C46-C216-4D25-9B23-F6087AACC03D}"/>
          </ac:spMkLst>
        </pc:spChg>
        <pc:spChg chg="add">
          <ac:chgData name="Kalliomäki Päivi" userId="S::paivi.kalliomaki@ksao.fi::16246fed-9e9e-464e-9001-6a4028ccdc9d" providerId="AD" clId="Web-{4737E5FA-3F49-D839-4897-A9FC0D7C3B1E}" dt="2020-11-12T20:31:46.816" v="67"/>
          <ac:spMkLst>
            <pc:docMk/>
            <pc:sldMk cId="2756046730" sldId="299"/>
            <ac:spMk id="15" creationId="{3F088236-D655-4F88-B238-E16762358025}"/>
          </ac:spMkLst>
        </pc:spChg>
        <pc:spChg chg="add">
          <ac:chgData name="Kalliomäki Päivi" userId="S::paivi.kalliomaki@ksao.fi::16246fed-9e9e-464e-9001-6a4028ccdc9d" providerId="AD" clId="Web-{4737E5FA-3F49-D839-4897-A9FC0D7C3B1E}" dt="2020-11-12T20:31:46.816" v="67"/>
          <ac:spMkLst>
            <pc:docMk/>
            <pc:sldMk cId="2756046730" sldId="299"/>
            <ac:spMk id="17" creationId="{3DAC0C92-199E-475C-9390-119A9B027276}"/>
          </ac:spMkLst>
        </pc:spChg>
        <pc:spChg chg="add">
          <ac:chgData name="Kalliomäki Päivi" userId="S::paivi.kalliomaki@ksao.fi::16246fed-9e9e-464e-9001-6a4028ccdc9d" providerId="AD" clId="Web-{4737E5FA-3F49-D839-4897-A9FC0D7C3B1E}" dt="2020-11-12T20:31:46.816" v="67"/>
          <ac:spMkLst>
            <pc:docMk/>
            <pc:sldMk cId="2756046730" sldId="299"/>
            <ac:spMk id="19" creationId="{C4CFB339-0ED8-4FE2-9EF1-6D1375B8499B}"/>
          </ac:spMkLst>
        </pc:spChg>
        <pc:spChg chg="add">
          <ac:chgData name="Kalliomäki Päivi" userId="S::paivi.kalliomaki@ksao.fi::16246fed-9e9e-464e-9001-6a4028ccdc9d" providerId="AD" clId="Web-{4737E5FA-3F49-D839-4897-A9FC0D7C3B1E}" dt="2020-11-12T20:31:46.816" v="67"/>
          <ac:spMkLst>
            <pc:docMk/>
            <pc:sldMk cId="2756046730" sldId="299"/>
            <ac:spMk id="21" creationId="{31896C80-2069-4431-9C19-83B913734490}"/>
          </ac:spMkLst>
        </pc:spChg>
        <pc:spChg chg="add">
          <ac:chgData name="Kalliomäki Päivi" userId="S::paivi.kalliomaki@ksao.fi::16246fed-9e9e-464e-9001-6a4028ccdc9d" providerId="AD" clId="Web-{4737E5FA-3F49-D839-4897-A9FC0D7C3B1E}" dt="2020-11-12T20:31:46.816" v="67"/>
          <ac:spMkLst>
            <pc:docMk/>
            <pc:sldMk cId="2756046730" sldId="299"/>
            <ac:spMk id="23" creationId="{BF120A21-0841-4823-B0C4-28AEBCEF9B78}"/>
          </ac:spMkLst>
        </pc:spChg>
        <pc:spChg chg="add">
          <ac:chgData name="Kalliomäki Päivi" userId="S::paivi.kalliomaki@ksao.fi::16246fed-9e9e-464e-9001-6a4028ccdc9d" providerId="AD" clId="Web-{4737E5FA-3F49-D839-4897-A9FC0D7C3B1E}" dt="2020-11-12T20:31:46.816" v="67"/>
          <ac:spMkLst>
            <pc:docMk/>
            <pc:sldMk cId="2756046730" sldId="299"/>
            <ac:spMk id="25" creationId="{DBB05BAE-BBD3-4289-899F-A6851503C6B0}"/>
          </ac:spMkLst>
        </pc:spChg>
        <pc:spChg chg="add">
          <ac:chgData name="Kalliomäki Päivi" userId="S::paivi.kalliomaki@ksao.fi::16246fed-9e9e-464e-9001-6a4028ccdc9d" providerId="AD" clId="Web-{4737E5FA-3F49-D839-4897-A9FC0D7C3B1E}" dt="2020-11-12T20:31:46.816" v="67"/>
          <ac:spMkLst>
            <pc:docMk/>
            <pc:sldMk cId="2756046730" sldId="299"/>
            <ac:spMk id="27" creationId="{9874D11C-36F5-4BBE-A490-019A54E953B0}"/>
          </ac:spMkLst>
        </pc:spChg>
        <pc:picChg chg="add mod ord">
          <ac:chgData name="Kalliomäki Päivi" userId="S::paivi.kalliomaki@ksao.fi::16246fed-9e9e-464e-9001-6a4028ccdc9d" providerId="AD" clId="Web-{4737E5FA-3F49-D839-4897-A9FC0D7C3B1E}" dt="2020-11-12T20:31:52.706" v="68" actId="14100"/>
          <ac:picMkLst>
            <pc:docMk/>
            <pc:sldMk cId="2756046730" sldId="299"/>
            <ac:picMk id="4" creationId="{65E3751D-9B74-46F7-B2FF-886A594E5507}"/>
          </ac:picMkLst>
        </pc:picChg>
        <pc:cxnChg chg="add">
          <ac:chgData name="Kalliomäki Päivi" userId="S::paivi.kalliomaki@ksao.fi::16246fed-9e9e-464e-9001-6a4028ccdc9d" providerId="AD" clId="Web-{4737E5FA-3F49-D839-4897-A9FC0D7C3B1E}" dt="2020-11-12T20:31:46.816" v="67"/>
          <ac:cxnSpMkLst>
            <pc:docMk/>
            <pc:sldMk cId="2756046730" sldId="299"/>
            <ac:cxnSpMk id="11" creationId="{64FA5DFF-7FE6-4855-84E6-DFA78EE978BD}"/>
          </ac:cxnSpMkLst>
        </pc:cxnChg>
        <pc:cxnChg chg="add">
          <ac:chgData name="Kalliomäki Päivi" userId="S::paivi.kalliomaki@ksao.fi::16246fed-9e9e-464e-9001-6a4028ccdc9d" providerId="AD" clId="Web-{4737E5FA-3F49-D839-4897-A9FC0D7C3B1E}" dt="2020-11-12T20:31:46.816" v="67"/>
          <ac:cxnSpMkLst>
            <pc:docMk/>
            <pc:sldMk cId="2756046730" sldId="299"/>
            <ac:cxnSpMk id="13" creationId="{2AFD8CBA-54A3-4363-991B-B9C631BBFA74}"/>
          </ac:cxnSpMkLst>
        </pc:cxnChg>
      </pc:sldChg>
    </pc:docChg>
  </pc:docChgLst>
  <pc:docChgLst>
    <pc:chgData name="Karppela Pia" userId="S::pia.karppela@ksao.fi::ff0cd077-f593-4343-b3ac-604b1ccd9b61" providerId="AD" clId="Web-{9B7A34DC-3E5B-239C-CCFA-F9D167EAA419}"/>
    <pc:docChg chg="addSld modSld">
      <pc:chgData name="Karppela Pia" userId="S::pia.karppela@ksao.fi::ff0cd077-f593-4343-b3ac-604b1ccd9b61" providerId="AD" clId="Web-{9B7A34DC-3E5B-239C-CCFA-F9D167EAA419}" dt="2020-03-16T11:51:57.015" v="6715" actId="20577"/>
      <pc:docMkLst>
        <pc:docMk/>
      </pc:docMkLst>
      <pc:sldChg chg="addSp delSp modSp mod setBg">
        <pc:chgData name="Karppela Pia" userId="S::pia.karppela@ksao.fi::ff0cd077-f593-4343-b3ac-604b1ccd9b61" providerId="AD" clId="Web-{9B7A34DC-3E5B-239C-CCFA-F9D167EAA419}" dt="2020-03-16T07:46:51.929" v="139"/>
        <pc:sldMkLst>
          <pc:docMk/>
          <pc:sldMk cId="505067128" sldId="256"/>
        </pc:sldMkLst>
        <pc:spChg chg="mod">
          <ac:chgData name="Karppela Pia" userId="S::pia.karppela@ksao.fi::ff0cd077-f593-4343-b3ac-604b1ccd9b61" providerId="AD" clId="Web-{9B7A34DC-3E5B-239C-CCFA-F9D167EAA419}" dt="2020-03-16T07:46:51.929" v="139"/>
          <ac:spMkLst>
            <pc:docMk/>
            <pc:sldMk cId="505067128" sldId="256"/>
            <ac:spMk id="3" creationId="{00000000-0000-0000-0000-000000000000}"/>
          </ac:spMkLst>
        </pc:spChg>
        <pc:spChg chg="add del">
          <ac:chgData name="Karppela Pia" userId="S::pia.karppela@ksao.fi::ff0cd077-f593-4343-b3ac-604b1ccd9b61" providerId="AD" clId="Web-{9B7A34DC-3E5B-239C-CCFA-F9D167EAA419}" dt="2020-03-16T07:46:51.929" v="139"/>
          <ac:spMkLst>
            <pc:docMk/>
            <pc:sldMk cId="505067128" sldId="256"/>
            <ac:spMk id="5" creationId="{01C9CC24-B375-4226-BF2B-61FADBBA696A}"/>
          </ac:spMkLst>
        </pc:spChg>
        <pc:spChg chg="add del">
          <ac:chgData name="Karppela Pia" userId="S::pia.karppela@ksao.fi::ff0cd077-f593-4343-b3ac-604b1ccd9b61" providerId="AD" clId="Web-{9B7A34DC-3E5B-239C-CCFA-F9D167EAA419}" dt="2020-03-16T07:46:51.929" v="139"/>
          <ac:spMkLst>
            <pc:docMk/>
            <pc:sldMk cId="505067128" sldId="256"/>
            <ac:spMk id="6" creationId="{CD70A28E-4FD8-4474-A206-E15B5EBB303F}"/>
          </ac:spMkLst>
        </pc:spChg>
        <pc:spChg chg="add del">
          <ac:chgData name="Karppela Pia" userId="S::pia.karppela@ksao.fi::ff0cd077-f593-4343-b3ac-604b1ccd9b61" providerId="AD" clId="Web-{9B7A34DC-3E5B-239C-CCFA-F9D167EAA419}" dt="2020-03-16T07:46:43.820" v="137"/>
          <ac:spMkLst>
            <pc:docMk/>
            <pc:sldMk cId="505067128" sldId="256"/>
            <ac:spMk id="8" creationId="{559AE206-7EBA-4D33-8BC9-9D8158553F0E}"/>
          </ac:spMkLst>
        </pc:spChg>
        <pc:spChg chg="add del">
          <ac:chgData name="Karppela Pia" userId="S::pia.karppela@ksao.fi::ff0cd077-f593-4343-b3ac-604b1ccd9b61" providerId="AD" clId="Web-{9B7A34DC-3E5B-239C-CCFA-F9D167EAA419}" dt="2020-03-16T07:46:43.820" v="137"/>
          <ac:spMkLst>
            <pc:docMk/>
            <pc:sldMk cId="505067128" sldId="256"/>
            <ac:spMk id="10" creationId="{6437D937-A7F1-4011-92B4-328E5BE1B166}"/>
          </ac:spMkLst>
        </pc:spChg>
        <pc:spChg chg="add del">
          <ac:chgData name="Karppela Pia" userId="S::pia.karppela@ksao.fi::ff0cd077-f593-4343-b3ac-604b1ccd9b61" providerId="AD" clId="Web-{9B7A34DC-3E5B-239C-CCFA-F9D167EAA419}" dt="2020-03-16T07:46:43.820" v="137"/>
          <ac:spMkLst>
            <pc:docMk/>
            <pc:sldMk cId="505067128" sldId="256"/>
            <ac:spMk id="12" creationId="{B672F332-AF08-46C6-94F0-77684310D7B7}"/>
          </ac:spMkLst>
        </pc:spChg>
        <pc:spChg chg="add del">
          <ac:chgData name="Karppela Pia" userId="S::pia.karppela@ksao.fi::ff0cd077-f593-4343-b3ac-604b1ccd9b61" providerId="AD" clId="Web-{9B7A34DC-3E5B-239C-CCFA-F9D167EAA419}" dt="2020-03-16T07:46:43.820" v="137"/>
          <ac:spMkLst>
            <pc:docMk/>
            <pc:sldMk cId="505067128" sldId="256"/>
            <ac:spMk id="14" creationId="{34244EF8-D73A-40E1-BE73-D46E6B4B04ED}"/>
          </ac:spMkLst>
        </pc:spChg>
        <pc:spChg chg="add del">
          <ac:chgData name="Karppela Pia" userId="S::pia.karppela@ksao.fi::ff0cd077-f593-4343-b3ac-604b1ccd9b61" providerId="AD" clId="Web-{9B7A34DC-3E5B-239C-CCFA-F9D167EAA419}" dt="2020-03-16T07:46:43.820" v="137"/>
          <ac:spMkLst>
            <pc:docMk/>
            <pc:sldMk cId="505067128" sldId="256"/>
            <ac:spMk id="16" creationId="{AB84D7E8-4ECB-42D7-ADBF-01689B0F24AE}"/>
          </ac:spMkLst>
        </pc:spChg>
        <pc:picChg chg="add del">
          <ac:chgData name="Karppela Pia" userId="S::pia.karppela@ksao.fi::ff0cd077-f593-4343-b3ac-604b1ccd9b61" providerId="AD" clId="Web-{9B7A34DC-3E5B-239C-CCFA-F9D167EAA419}" dt="2020-03-16T07:46:51.929" v="139"/>
          <ac:picMkLst>
            <pc:docMk/>
            <pc:sldMk cId="505067128" sldId="256"/>
            <ac:picMk id="7" creationId="{39647E21-5366-4638-AC97-D8CD4111EB57}"/>
          </ac:picMkLst>
        </pc:picChg>
        <pc:cxnChg chg="add del">
          <ac:chgData name="Karppela Pia" userId="S::pia.karppela@ksao.fi::ff0cd077-f593-4343-b3ac-604b1ccd9b61" providerId="AD" clId="Web-{9B7A34DC-3E5B-239C-CCFA-F9D167EAA419}" dt="2020-03-16T07:46:43.820" v="137"/>
          <ac:cxnSpMkLst>
            <pc:docMk/>
            <pc:sldMk cId="505067128" sldId="256"/>
            <ac:cxnSpMk id="18" creationId="{9E8E38ED-369A-44C2-B635-0BED0E48A6E8}"/>
          </ac:cxnSpMkLst>
        </pc:cxnChg>
      </pc:sldChg>
      <pc:sldChg chg="modSp new mod modClrScheme addAnim modAnim chgLayout">
        <pc:chgData name="Karppela Pia" userId="S::pia.karppela@ksao.fi::ff0cd077-f593-4343-b3ac-604b1ccd9b61" providerId="AD" clId="Web-{9B7A34DC-3E5B-239C-CCFA-F9D167EAA419}" dt="2020-03-16T08:01:41.935" v="861"/>
        <pc:sldMkLst>
          <pc:docMk/>
          <pc:sldMk cId="2888632685" sldId="257"/>
        </pc:sldMkLst>
        <pc:spChg chg="mod ord">
          <ac:chgData name="Karppela Pia" userId="S::pia.karppela@ksao.fi::ff0cd077-f593-4343-b3ac-604b1ccd9b61" providerId="AD" clId="Web-{9B7A34DC-3E5B-239C-CCFA-F9D167EAA419}" dt="2020-03-16T07:47:42.445" v="159" actId="20577"/>
          <ac:spMkLst>
            <pc:docMk/>
            <pc:sldMk cId="2888632685" sldId="257"/>
            <ac:spMk id="2" creationId="{3A388702-F4B2-4354-8ABA-89558C83D87C}"/>
          </ac:spMkLst>
        </pc:spChg>
        <pc:spChg chg="mod ord">
          <ac:chgData name="Karppela Pia" userId="S::pia.karppela@ksao.fi::ff0cd077-f593-4343-b3ac-604b1ccd9b61" providerId="AD" clId="Web-{9B7A34DC-3E5B-239C-CCFA-F9D167EAA419}" dt="2020-03-16T08:01:02.654" v="859" actId="20577"/>
          <ac:spMkLst>
            <pc:docMk/>
            <pc:sldMk cId="2888632685" sldId="257"/>
            <ac:spMk id="3" creationId="{F6CFFB74-A6EB-4FCA-90B2-37C34F7B47C5}"/>
          </ac:spMkLst>
        </pc:spChg>
      </pc:sldChg>
      <pc:sldChg chg="modSp new addAnim delAnim modAnim">
        <pc:chgData name="Karppela Pia" userId="S::pia.karppela@ksao.fi::ff0cd077-f593-4343-b3ac-604b1ccd9b61" providerId="AD" clId="Web-{9B7A34DC-3E5B-239C-CCFA-F9D167EAA419}" dt="2020-03-16T08:44:24.553" v="1379" actId="20577"/>
        <pc:sldMkLst>
          <pc:docMk/>
          <pc:sldMk cId="2475925103" sldId="258"/>
        </pc:sldMkLst>
        <pc:spChg chg="mod">
          <ac:chgData name="Karppela Pia" userId="S::pia.karppela@ksao.fi::ff0cd077-f593-4343-b3ac-604b1ccd9b61" providerId="AD" clId="Web-{9B7A34DC-3E5B-239C-CCFA-F9D167EAA419}" dt="2020-03-16T08:03:46.327" v="911" actId="20577"/>
          <ac:spMkLst>
            <pc:docMk/>
            <pc:sldMk cId="2475925103" sldId="258"/>
            <ac:spMk id="2" creationId="{99FADA4B-C9A5-4FE9-BFBC-940E875DD4F3}"/>
          </ac:spMkLst>
        </pc:spChg>
        <pc:spChg chg="mod">
          <ac:chgData name="Karppela Pia" userId="S::pia.karppela@ksao.fi::ff0cd077-f593-4343-b3ac-604b1ccd9b61" providerId="AD" clId="Web-{9B7A34DC-3E5B-239C-CCFA-F9D167EAA419}" dt="2020-03-16T08:03:52.983" v="920" actId="20577"/>
          <ac:spMkLst>
            <pc:docMk/>
            <pc:sldMk cId="2475925103" sldId="258"/>
            <ac:spMk id="3" creationId="{709097B0-2B5B-4573-958F-3EADE46D7595}"/>
          </ac:spMkLst>
        </pc:spChg>
        <pc:spChg chg="mod">
          <ac:chgData name="Karppela Pia" userId="S::pia.karppela@ksao.fi::ff0cd077-f593-4343-b3ac-604b1ccd9b61" providerId="AD" clId="Web-{9B7A34DC-3E5B-239C-CCFA-F9D167EAA419}" dt="2020-03-16T08:44:24.553" v="1379" actId="20577"/>
          <ac:spMkLst>
            <pc:docMk/>
            <pc:sldMk cId="2475925103" sldId="258"/>
            <ac:spMk id="4" creationId="{DED88952-861D-4A67-92D2-5CA22DDE6232}"/>
          </ac:spMkLst>
        </pc:spChg>
        <pc:spChg chg="mod">
          <ac:chgData name="Karppela Pia" userId="S::pia.karppela@ksao.fi::ff0cd077-f593-4343-b3ac-604b1ccd9b61" providerId="AD" clId="Web-{9B7A34DC-3E5B-239C-CCFA-F9D167EAA419}" dt="2020-03-16T08:03:57.577" v="923" actId="20577"/>
          <ac:spMkLst>
            <pc:docMk/>
            <pc:sldMk cId="2475925103" sldId="258"/>
            <ac:spMk id="5" creationId="{A2338559-96FC-422C-8F98-7751A20D595A}"/>
          </ac:spMkLst>
        </pc:spChg>
        <pc:spChg chg="mod">
          <ac:chgData name="Karppela Pia" userId="S::pia.karppela@ksao.fi::ff0cd077-f593-4343-b3ac-604b1ccd9b61" providerId="AD" clId="Web-{9B7A34DC-3E5B-239C-CCFA-F9D167EAA419}" dt="2020-03-16T08:42:59.521" v="1368" actId="20577"/>
          <ac:spMkLst>
            <pc:docMk/>
            <pc:sldMk cId="2475925103" sldId="258"/>
            <ac:spMk id="6" creationId="{930C9960-CEF3-4030-A99F-BA2C184AD917}"/>
          </ac:spMkLst>
        </pc:spChg>
      </pc:sldChg>
      <pc:sldChg chg="addSp delSp modSp new">
        <pc:chgData name="Karppela Pia" userId="S::pia.karppela@ksao.fi::ff0cd077-f593-4343-b3ac-604b1ccd9b61" providerId="AD" clId="Web-{9B7A34DC-3E5B-239C-CCFA-F9D167EAA419}" dt="2020-03-16T08:51:20.948" v="1513" actId="20577"/>
        <pc:sldMkLst>
          <pc:docMk/>
          <pc:sldMk cId="1843134073" sldId="259"/>
        </pc:sldMkLst>
        <pc:spChg chg="mod">
          <ac:chgData name="Karppela Pia" userId="S::pia.karppela@ksao.fi::ff0cd077-f593-4343-b3ac-604b1ccd9b61" providerId="AD" clId="Web-{9B7A34DC-3E5B-239C-CCFA-F9D167EAA419}" dt="2020-03-16T08:45:19.944" v="1397" actId="20577"/>
          <ac:spMkLst>
            <pc:docMk/>
            <pc:sldMk cId="1843134073" sldId="259"/>
            <ac:spMk id="2" creationId="{6E855745-F213-4EE4-B934-E7D01F0F2121}"/>
          </ac:spMkLst>
        </pc:spChg>
        <pc:spChg chg="mod">
          <ac:chgData name="Karppela Pia" userId="S::pia.karppela@ksao.fi::ff0cd077-f593-4343-b3ac-604b1ccd9b61" providerId="AD" clId="Web-{9B7A34DC-3E5B-239C-CCFA-F9D167EAA419}" dt="2020-03-16T08:51:20.948" v="1513" actId="20577"/>
          <ac:spMkLst>
            <pc:docMk/>
            <pc:sldMk cId="1843134073" sldId="259"/>
            <ac:spMk id="3" creationId="{01A3AC39-D32C-48DE-BABB-24E1DBA8E869}"/>
          </ac:spMkLst>
        </pc:spChg>
        <pc:spChg chg="del">
          <ac:chgData name="Karppela Pia" userId="S::pia.karppela@ksao.fi::ff0cd077-f593-4343-b3ac-604b1ccd9b61" providerId="AD" clId="Web-{9B7A34DC-3E5B-239C-CCFA-F9D167EAA419}" dt="2020-03-16T08:46:54.601" v="1400"/>
          <ac:spMkLst>
            <pc:docMk/>
            <pc:sldMk cId="1843134073" sldId="259"/>
            <ac:spMk id="4" creationId="{B0B19048-C773-4DFF-83AE-8B3874CAF648}"/>
          </ac:spMkLst>
        </pc:spChg>
        <pc:picChg chg="add mod ord">
          <ac:chgData name="Karppela Pia" userId="S::pia.karppela@ksao.fi::ff0cd077-f593-4343-b3ac-604b1ccd9b61" providerId="AD" clId="Web-{9B7A34DC-3E5B-239C-CCFA-F9D167EAA419}" dt="2020-03-16T08:47:01.992" v="1402" actId="14100"/>
          <ac:picMkLst>
            <pc:docMk/>
            <pc:sldMk cId="1843134073" sldId="259"/>
            <ac:picMk id="5" creationId="{CE36FFCC-A938-4D22-9B21-5591A3BFDA04}"/>
          </ac:picMkLst>
        </pc:picChg>
      </pc:sldChg>
      <pc:sldChg chg="addSp modSp new mod modClrScheme chgLayout">
        <pc:chgData name="Karppela Pia" userId="S::pia.karppela@ksao.fi::ff0cd077-f593-4343-b3ac-604b1ccd9b61" providerId="AD" clId="Web-{9B7A34DC-3E5B-239C-CCFA-F9D167EAA419}" dt="2020-03-16T09:09:02.413" v="1826" actId="1076"/>
        <pc:sldMkLst>
          <pc:docMk/>
          <pc:sldMk cId="3667265043" sldId="260"/>
        </pc:sldMkLst>
        <pc:spChg chg="mod ord">
          <ac:chgData name="Karppela Pia" userId="S::pia.karppela@ksao.fi::ff0cd077-f593-4343-b3ac-604b1ccd9b61" providerId="AD" clId="Web-{9B7A34DC-3E5B-239C-CCFA-F9D167EAA419}" dt="2020-03-16T09:03:12.253" v="1752"/>
          <ac:spMkLst>
            <pc:docMk/>
            <pc:sldMk cId="3667265043" sldId="260"/>
            <ac:spMk id="2" creationId="{6613E9D7-DFD6-4704-9BDE-9BBF139AA943}"/>
          </ac:spMkLst>
        </pc:spChg>
        <pc:spChg chg="mod ord">
          <ac:chgData name="Karppela Pia" userId="S::pia.karppela@ksao.fi::ff0cd077-f593-4343-b3ac-604b1ccd9b61" providerId="AD" clId="Web-{9B7A34DC-3E5B-239C-CCFA-F9D167EAA419}" dt="2020-03-16T09:04:45.676" v="1825" actId="14100"/>
          <ac:spMkLst>
            <pc:docMk/>
            <pc:sldMk cId="3667265043" sldId="260"/>
            <ac:spMk id="3" creationId="{D042F0FB-548C-4354-AC27-EC0FA6305A7B}"/>
          </ac:spMkLst>
        </pc:spChg>
        <pc:spChg chg="add mod ord">
          <ac:chgData name="Karppela Pia" userId="S::pia.karppela@ksao.fi::ff0cd077-f593-4343-b3ac-604b1ccd9b61" providerId="AD" clId="Web-{9B7A34DC-3E5B-239C-CCFA-F9D167EAA419}" dt="2020-03-16T09:03:12.253" v="1752"/>
          <ac:spMkLst>
            <pc:docMk/>
            <pc:sldMk cId="3667265043" sldId="260"/>
            <ac:spMk id="6" creationId="{E6A6581D-C3B2-4DF2-8969-6A4C6D3E5AA8}"/>
          </ac:spMkLst>
        </pc:spChg>
        <pc:picChg chg="add mod">
          <ac:chgData name="Karppela Pia" userId="S::pia.karppela@ksao.fi::ff0cd077-f593-4343-b3ac-604b1ccd9b61" providerId="AD" clId="Web-{9B7A34DC-3E5B-239C-CCFA-F9D167EAA419}" dt="2020-03-16T09:09:02.413" v="1826" actId="1076"/>
          <ac:picMkLst>
            <pc:docMk/>
            <pc:sldMk cId="3667265043" sldId="260"/>
            <ac:picMk id="4" creationId="{DD317843-888D-4B77-9DF4-B0CDD3B35435}"/>
          </ac:picMkLst>
        </pc:picChg>
      </pc:sldChg>
      <pc:sldChg chg="addSp delSp modSp new">
        <pc:chgData name="Karppela Pia" userId="S::pia.karppela@ksao.fi::ff0cd077-f593-4343-b3ac-604b1ccd9b61" providerId="AD" clId="Web-{9B7A34DC-3E5B-239C-CCFA-F9D167EAA419}" dt="2020-03-16T09:17:53.372" v="1884" actId="20577"/>
        <pc:sldMkLst>
          <pc:docMk/>
          <pc:sldMk cId="655516677" sldId="261"/>
        </pc:sldMkLst>
        <pc:spChg chg="mod">
          <ac:chgData name="Karppela Pia" userId="S::pia.karppela@ksao.fi::ff0cd077-f593-4343-b3ac-604b1ccd9b61" providerId="AD" clId="Web-{9B7A34DC-3E5B-239C-CCFA-F9D167EAA419}" dt="2020-03-16T09:09:52.523" v="1870" actId="20577"/>
          <ac:spMkLst>
            <pc:docMk/>
            <pc:sldMk cId="655516677" sldId="261"/>
            <ac:spMk id="2" creationId="{9E840720-CB8D-4DF0-9C4D-FD4E00492A77}"/>
          </ac:spMkLst>
        </pc:spChg>
        <pc:spChg chg="del">
          <ac:chgData name="Karppela Pia" userId="S::pia.karppela@ksao.fi::ff0cd077-f593-4343-b3ac-604b1ccd9b61" providerId="AD" clId="Web-{9B7A34DC-3E5B-239C-CCFA-F9D167EAA419}" dt="2020-03-16T09:11:37.087" v="1873"/>
          <ac:spMkLst>
            <pc:docMk/>
            <pc:sldMk cId="655516677" sldId="261"/>
            <ac:spMk id="3" creationId="{C845CCF9-24F4-4B41-9341-6092325C319C}"/>
          </ac:spMkLst>
        </pc:spChg>
        <pc:spChg chg="mod">
          <ac:chgData name="Karppela Pia" userId="S::pia.karppela@ksao.fi::ff0cd077-f593-4343-b3ac-604b1ccd9b61" providerId="AD" clId="Web-{9B7A34DC-3E5B-239C-CCFA-F9D167EAA419}" dt="2020-03-16T09:17:53.372" v="1884" actId="20577"/>
          <ac:spMkLst>
            <pc:docMk/>
            <pc:sldMk cId="655516677" sldId="261"/>
            <ac:spMk id="4" creationId="{BA9C7BB2-5D17-4F27-B117-948BDCFD4378}"/>
          </ac:spMkLst>
        </pc:spChg>
        <pc:picChg chg="add mod ord">
          <ac:chgData name="Karppela Pia" userId="S::pia.karppela@ksao.fi::ff0cd077-f593-4343-b3ac-604b1ccd9b61" providerId="AD" clId="Web-{9B7A34DC-3E5B-239C-CCFA-F9D167EAA419}" dt="2020-03-16T09:11:37.087" v="1873"/>
          <ac:picMkLst>
            <pc:docMk/>
            <pc:sldMk cId="655516677" sldId="261"/>
            <ac:picMk id="5" creationId="{3255B37C-3925-4EF0-9D9B-6EF6DA27B993}"/>
          </ac:picMkLst>
        </pc:picChg>
      </pc:sldChg>
      <pc:sldChg chg="addSp delSp modSp new">
        <pc:chgData name="Karppela Pia" userId="S::pia.karppela@ksao.fi::ff0cd077-f593-4343-b3ac-604b1ccd9b61" providerId="AD" clId="Web-{9B7A34DC-3E5B-239C-CCFA-F9D167EAA419}" dt="2020-03-16T10:19:23.802" v="2442" actId="20577"/>
        <pc:sldMkLst>
          <pc:docMk/>
          <pc:sldMk cId="2413365120" sldId="262"/>
        </pc:sldMkLst>
        <pc:spChg chg="mod">
          <ac:chgData name="Karppela Pia" userId="S::pia.karppela@ksao.fi::ff0cd077-f593-4343-b3ac-604b1ccd9b61" providerId="AD" clId="Web-{9B7A34DC-3E5B-239C-CCFA-F9D167EAA419}" dt="2020-03-16T09:19:27.014" v="1943" actId="20577"/>
          <ac:spMkLst>
            <pc:docMk/>
            <pc:sldMk cId="2413365120" sldId="262"/>
            <ac:spMk id="2" creationId="{5B197552-7AEF-4980-BC0F-D764AE2961C3}"/>
          </ac:spMkLst>
        </pc:spChg>
        <pc:spChg chg="mod">
          <ac:chgData name="Karppela Pia" userId="S::pia.karppela@ksao.fi::ff0cd077-f593-4343-b3ac-604b1ccd9b61" providerId="AD" clId="Web-{9B7A34DC-3E5B-239C-CCFA-F9D167EAA419}" dt="2020-03-16T10:14:21.614" v="2260" actId="20577"/>
          <ac:spMkLst>
            <pc:docMk/>
            <pc:sldMk cId="2413365120" sldId="262"/>
            <ac:spMk id="3" creationId="{54F2046A-184B-4A29-B805-D322FAB12429}"/>
          </ac:spMkLst>
        </pc:spChg>
        <pc:spChg chg="del">
          <ac:chgData name="Karppela Pia" userId="S::pia.karppela@ksao.fi::ff0cd077-f593-4343-b3ac-604b1ccd9b61" providerId="AD" clId="Web-{9B7A34DC-3E5B-239C-CCFA-F9D167EAA419}" dt="2020-03-16T10:16:22.411" v="2263"/>
          <ac:spMkLst>
            <pc:docMk/>
            <pc:sldMk cId="2413365120" sldId="262"/>
            <ac:spMk id="4" creationId="{A6504E85-CDE4-4B47-9B73-3AEF1C22B604}"/>
          </ac:spMkLst>
        </pc:spChg>
        <pc:spChg chg="add mod">
          <ac:chgData name="Karppela Pia" userId="S::pia.karppela@ksao.fi::ff0cd077-f593-4343-b3ac-604b1ccd9b61" providerId="AD" clId="Web-{9B7A34DC-3E5B-239C-CCFA-F9D167EAA419}" dt="2020-03-16T10:19:23.802" v="2442" actId="20577"/>
          <ac:spMkLst>
            <pc:docMk/>
            <pc:sldMk cId="2413365120" sldId="262"/>
            <ac:spMk id="10" creationId="{83FAC803-CC19-4041-B466-524D92D18874}"/>
          </ac:spMkLst>
        </pc:spChg>
        <pc:picChg chg="add del mod ord">
          <ac:chgData name="Karppela Pia" userId="S::pia.karppela@ksao.fi::ff0cd077-f593-4343-b3ac-604b1ccd9b61" providerId="AD" clId="Web-{9B7A34DC-3E5B-239C-CCFA-F9D167EAA419}" dt="2020-03-16T10:18:02.083" v="2278"/>
          <ac:picMkLst>
            <pc:docMk/>
            <pc:sldMk cId="2413365120" sldId="262"/>
            <ac:picMk id="5" creationId="{1362B6D2-D9E5-47F1-BDA4-7B334475FD72}"/>
          </ac:picMkLst>
        </pc:picChg>
        <pc:picChg chg="add mod">
          <ac:chgData name="Karppela Pia" userId="S::pia.karppela@ksao.fi::ff0cd077-f593-4343-b3ac-604b1ccd9b61" providerId="AD" clId="Web-{9B7A34DC-3E5B-239C-CCFA-F9D167EAA419}" dt="2020-03-16T10:18:15.599" v="2280" actId="1076"/>
          <ac:picMkLst>
            <pc:docMk/>
            <pc:sldMk cId="2413365120" sldId="262"/>
            <ac:picMk id="8" creationId="{F600E70B-AF60-42AB-BE3D-F105962B8113}"/>
          </ac:picMkLst>
        </pc:picChg>
      </pc:sldChg>
      <pc:sldChg chg="modSp new">
        <pc:chgData name="Karppela Pia" userId="S::pia.karppela@ksao.fi::ff0cd077-f593-4343-b3ac-604b1ccd9b61" providerId="AD" clId="Web-{9B7A34DC-3E5B-239C-CCFA-F9D167EAA419}" dt="2020-03-16T10:34:09.713" v="3108" actId="20577"/>
        <pc:sldMkLst>
          <pc:docMk/>
          <pc:sldMk cId="230695594" sldId="263"/>
        </pc:sldMkLst>
        <pc:spChg chg="mod">
          <ac:chgData name="Karppela Pia" userId="S::pia.karppela@ksao.fi::ff0cd077-f593-4343-b3ac-604b1ccd9b61" providerId="AD" clId="Web-{9B7A34DC-3E5B-239C-CCFA-F9D167EAA419}" dt="2020-03-16T10:20:11.553" v="2501" actId="20577"/>
          <ac:spMkLst>
            <pc:docMk/>
            <pc:sldMk cId="230695594" sldId="263"/>
            <ac:spMk id="2" creationId="{B317B427-3A50-4889-949D-F3C2FE0F40E7}"/>
          </ac:spMkLst>
        </pc:spChg>
        <pc:spChg chg="mod">
          <ac:chgData name="Karppela Pia" userId="S::pia.karppela@ksao.fi::ff0cd077-f593-4343-b3ac-604b1ccd9b61" providerId="AD" clId="Web-{9B7A34DC-3E5B-239C-CCFA-F9D167EAA419}" dt="2020-03-16T10:34:09.713" v="3108" actId="20577"/>
          <ac:spMkLst>
            <pc:docMk/>
            <pc:sldMk cId="230695594" sldId="263"/>
            <ac:spMk id="3" creationId="{7BE804D0-42D0-4B27-90EE-D3727DF78DDD}"/>
          </ac:spMkLst>
        </pc:spChg>
        <pc:spChg chg="mod">
          <ac:chgData name="Karppela Pia" userId="S::pia.karppela@ksao.fi::ff0cd077-f593-4343-b3ac-604b1ccd9b61" providerId="AD" clId="Web-{9B7A34DC-3E5B-239C-CCFA-F9D167EAA419}" dt="2020-03-16T10:32:39.400" v="2984" actId="20577"/>
          <ac:spMkLst>
            <pc:docMk/>
            <pc:sldMk cId="230695594" sldId="263"/>
            <ac:spMk id="4" creationId="{DD6972F0-CB62-44C0-9859-5D3F9E1533AD}"/>
          </ac:spMkLst>
        </pc:spChg>
      </pc:sldChg>
      <pc:sldChg chg="addSp modSp new">
        <pc:chgData name="Karppela Pia" userId="S::pia.karppela@ksao.fi::ff0cd077-f593-4343-b3ac-604b1ccd9b61" providerId="AD" clId="Web-{9B7A34DC-3E5B-239C-CCFA-F9D167EAA419}" dt="2020-03-16T10:55:09.048" v="3537" actId="14100"/>
        <pc:sldMkLst>
          <pc:docMk/>
          <pc:sldMk cId="566494063" sldId="264"/>
        </pc:sldMkLst>
        <pc:spChg chg="mod">
          <ac:chgData name="Karppela Pia" userId="S::pia.karppela@ksao.fi::ff0cd077-f593-4343-b3ac-604b1ccd9b61" providerId="AD" clId="Web-{9B7A34DC-3E5B-239C-CCFA-F9D167EAA419}" dt="2020-03-16T10:35:30.400" v="3160" actId="20577"/>
          <ac:spMkLst>
            <pc:docMk/>
            <pc:sldMk cId="566494063" sldId="264"/>
            <ac:spMk id="2" creationId="{11B1576C-38B0-4DB6-A3B0-02731959B35E}"/>
          </ac:spMkLst>
        </pc:spChg>
        <pc:spChg chg="mod">
          <ac:chgData name="Karppela Pia" userId="S::pia.karppela@ksao.fi::ff0cd077-f593-4343-b3ac-604b1ccd9b61" providerId="AD" clId="Web-{9B7A34DC-3E5B-239C-CCFA-F9D167EAA419}" dt="2020-03-16T10:38:02.495" v="3533" actId="20577"/>
          <ac:spMkLst>
            <pc:docMk/>
            <pc:sldMk cId="566494063" sldId="264"/>
            <ac:spMk id="3" creationId="{C5E9B856-2850-479A-B3A2-D772A7C170BB}"/>
          </ac:spMkLst>
        </pc:spChg>
        <pc:picChg chg="add mod">
          <ac:chgData name="Karppela Pia" userId="S::pia.karppela@ksao.fi::ff0cd077-f593-4343-b3ac-604b1ccd9b61" providerId="AD" clId="Web-{9B7A34DC-3E5B-239C-CCFA-F9D167EAA419}" dt="2020-03-16T10:55:09.048" v="3537" actId="14100"/>
          <ac:picMkLst>
            <pc:docMk/>
            <pc:sldMk cId="566494063" sldId="264"/>
            <ac:picMk id="4" creationId="{0637D0C5-9EDF-46C4-81C8-3EFEBD5C2FC4}"/>
          </ac:picMkLst>
        </pc:picChg>
      </pc:sldChg>
      <pc:sldChg chg="addSp modSp new mod modClrScheme chgLayout">
        <pc:chgData name="Karppela Pia" userId="S::pia.karppela@ksao.fi::ff0cd077-f593-4343-b3ac-604b1ccd9b61" providerId="AD" clId="Web-{9B7A34DC-3E5B-239C-CCFA-F9D167EAA419}" dt="2020-03-16T11:28:19.262" v="4292" actId="20577"/>
        <pc:sldMkLst>
          <pc:docMk/>
          <pc:sldMk cId="2658564690" sldId="265"/>
        </pc:sldMkLst>
        <pc:spChg chg="mod ord">
          <ac:chgData name="Karppela Pia" userId="S::pia.karppela@ksao.fi::ff0cd077-f593-4343-b3ac-604b1ccd9b61" providerId="AD" clId="Web-{9B7A34DC-3E5B-239C-CCFA-F9D167EAA419}" dt="2020-03-16T11:28:19.262" v="4292" actId="20577"/>
          <ac:spMkLst>
            <pc:docMk/>
            <pc:sldMk cId="2658564690" sldId="265"/>
            <ac:spMk id="2" creationId="{6D7DA581-5B88-4A7E-9F92-35C10AC190E8}"/>
          </ac:spMkLst>
        </pc:spChg>
        <pc:spChg chg="mod ord">
          <ac:chgData name="Karppela Pia" userId="S::pia.karppela@ksao.fi::ff0cd077-f593-4343-b3ac-604b1ccd9b61" providerId="AD" clId="Web-{9B7A34DC-3E5B-239C-CCFA-F9D167EAA419}" dt="2020-03-16T11:27:30.200" v="4256" actId="20577"/>
          <ac:spMkLst>
            <pc:docMk/>
            <pc:sldMk cId="2658564690" sldId="265"/>
            <ac:spMk id="3" creationId="{36DF7A5E-99B5-4148-ADD7-B4E8762660D1}"/>
          </ac:spMkLst>
        </pc:spChg>
        <pc:spChg chg="add mod ord">
          <ac:chgData name="Karppela Pia" userId="S::pia.karppela@ksao.fi::ff0cd077-f593-4343-b3ac-604b1ccd9b61" providerId="AD" clId="Web-{9B7A34DC-3E5B-239C-CCFA-F9D167EAA419}" dt="2020-03-16T11:27:33.528" v="4287" actId="20577"/>
          <ac:spMkLst>
            <pc:docMk/>
            <pc:sldMk cId="2658564690" sldId="265"/>
            <ac:spMk id="4" creationId="{DBA31121-44CC-471F-A674-AAE5416F88CF}"/>
          </ac:spMkLst>
        </pc:spChg>
        <pc:spChg chg="add mod ord">
          <ac:chgData name="Karppela Pia" userId="S::pia.karppela@ksao.fi::ff0cd077-f593-4343-b3ac-604b1ccd9b61" providerId="AD" clId="Web-{9B7A34DC-3E5B-239C-CCFA-F9D167EAA419}" dt="2020-03-16T10:58:33.987" v="3589" actId="20577"/>
          <ac:spMkLst>
            <pc:docMk/>
            <pc:sldMk cId="2658564690" sldId="265"/>
            <ac:spMk id="5" creationId="{3BF0DA7B-20EF-4F4E-BD04-1081B70FF329}"/>
          </ac:spMkLst>
        </pc:spChg>
        <pc:spChg chg="add mod ord">
          <ac:chgData name="Karppela Pia" userId="S::pia.karppela@ksao.fi::ff0cd077-f593-4343-b3ac-604b1ccd9b61" providerId="AD" clId="Web-{9B7A34DC-3E5B-239C-CCFA-F9D167EAA419}" dt="2020-03-16T10:58:51.518" v="3606" actId="20577"/>
          <ac:spMkLst>
            <pc:docMk/>
            <pc:sldMk cId="2658564690" sldId="265"/>
            <ac:spMk id="6" creationId="{A4B72A08-1E5F-4C68-933D-1D4E99E2BEB9}"/>
          </ac:spMkLst>
        </pc:spChg>
      </pc:sldChg>
      <pc:sldChg chg="modSp new">
        <pc:chgData name="Karppela Pia" userId="S::pia.karppela@ksao.fi::ff0cd077-f593-4343-b3ac-604b1ccd9b61" providerId="AD" clId="Web-{9B7A34DC-3E5B-239C-CCFA-F9D167EAA419}" dt="2020-03-16T11:33:45.384" v="5166" actId="20577"/>
        <pc:sldMkLst>
          <pc:docMk/>
          <pc:sldMk cId="1499447277" sldId="266"/>
        </pc:sldMkLst>
        <pc:spChg chg="mod">
          <ac:chgData name="Karppela Pia" userId="S::pia.karppela@ksao.fi::ff0cd077-f593-4343-b3ac-604b1ccd9b61" providerId="AD" clId="Web-{9B7A34DC-3E5B-239C-CCFA-F9D167EAA419}" dt="2020-03-16T11:29:28.121" v="4338" actId="20577"/>
          <ac:spMkLst>
            <pc:docMk/>
            <pc:sldMk cId="1499447277" sldId="266"/>
            <ac:spMk id="3" creationId="{12E4CABC-AAE2-4A3B-8812-18C594B1C721}"/>
          </ac:spMkLst>
        </pc:spChg>
        <pc:spChg chg="mod">
          <ac:chgData name="Karppela Pia" userId="S::pia.karppela@ksao.fi::ff0cd077-f593-4343-b3ac-604b1ccd9b61" providerId="AD" clId="Web-{9B7A34DC-3E5B-239C-CCFA-F9D167EAA419}" dt="2020-03-16T11:33:41.290" v="5133" actId="20577"/>
          <ac:spMkLst>
            <pc:docMk/>
            <pc:sldMk cId="1499447277" sldId="266"/>
            <ac:spMk id="4" creationId="{D2E6BE7A-2A25-4E0D-8BF1-53D194719725}"/>
          </ac:spMkLst>
        </pc:spChg>
        <pc:spChg chg="mod">
          <ac:chgData name="Karppela Pia" userId="S::pia.karppela@ksao.fi::ff0cd077-f593-4343-b3ac-604b1ccd9b61" providerId="AD" clId="Web-{9B7A34DC-3E5B-239C-CCFA-F9D167EAA419}" dt="2020-03-16T11:29:38.121" v="4371" actId="20577"/>
          <ac:spMkLst>
            <pc:docMk/>
            <pc:sldMk cId="1499447277" sldId="266"/>
            <ac:spMk id="5" creationId="{949D2B74-E132-46FE-B162-F45A01784E12}"/>
          </ac:spMkLst>
        </pc:spChg>
        <pc:spChg chg="mod">
          <ac:chgData name="Karppela Pia" userId="S::pia.karppela@ksao.fi::ff0cd077-f593-4343-b3ac-604b1ccd9b61" providerId="AD" clId="Web-{9B7A34DC-3E5B-239C-CCFA-F9D167EAA419}" dt="2020-03-16T11:33:45.384" v="5166" actId="20577"/>
          <ac:spMkLst>
            <pc:docMk/>
            <pc:sldMk cId="1499447277" sldId="266"/>
            <ac:spMk id="6" creationId="{0E4D3C40-0DBA-4B9C-8668-66F973083D58}"/>
          </ac:spMkLst>
        </pc:spChg>
      </pc:sldChg>
      <pc:sldChg chg="modSp new">
        <pc:chgData name="Karppela Pia" userId="S::pia.karppela@ksao.fi::ff0cd077-f593-4343-b3ac-604b1ccd9b61" providerId="AD" clId="Web-{9B7A34DC-3E5B-239C-CCFA-F9D167EAA419}" dt="2020-03-16T11:46:42.627" v="5832" actId="20577"/>
        <pc:sldMkLst>
          <pc:docMk/>
          <pc:sldMk cId="3924250579" sldId="267"/>
        </pc:sldMkLst>
        <pc:spChg chg="mod">
          <ac:chgData name="Karppela Pia" userId="S::pia.karppela@ksao.fi::ff0cd077-f593-4343-b3ac-604b1ccd9b61" providerId="AD" clId="Web-{9B7A34DC-3E5B-239C-CCFA-F9D167EAA419}" dt="2020-03-16T11:35:10.852" v="5228" actId="20577"/>
          <ac:spMkLst>
            <pc:docMk/>
            <pc:sldMk cId="3924250579" sldId="267"/>
            <ac:spMk id="3" creationId="{54F3DE0E-D3E6-4310-A2D6-E75B959EAC86}"/>
          </ac:spMkLst>
        </pc:spChg>
        <pc:spChg chg="mod">
          <ac:chgData name="Karppela Pia" userId="S::pia.karppela@ksao.fi::ff0cd077-f593-4343-b3ac-604b1ccd9b61" providerId="AD" clId="Web-{9B7A34DC-3E5B-239C-CCFA-F9D167EAA419}" dt="2020-03-16T11:36:30.648" v="5567" actId="20577"/>
          <ac:spMkLst>
            <pc:docMk/>
            <pc:sldMk cId="3924250579" sldId="267"/>
            <ac:spMk id="4" creationId="{803EF6F4-6CBC-4803-934F-C38A57D649A7}"/>
          </ac:spMkLst>
        </pc:spChg>
        <pc:spChg chg="mod">
          <ac:chgData name="Karppela Pia" userId="S::pia.karppela@ksao.fi::ff0cd077-f593-4343-b3ac-604b1ccd9b61" providerId="AD" clId="Web-{9B7A34DC-3E5B-239C-CCFA-F9D167EAA419}" dt="2020-03-16T11:35:18.493" v="5271" actId="20577"/>
          <ac:spMkLst>
            <pc:docMk/>
            <pc:sldMk cId="3924250579" sldId="267"/>
            <ac:spMk id="5" creationId="{82957544-BD90-4831-B2DA-AFF9DB89B8C8}"/>
          </ac:spMkLst>
        </pc:spChg>
        <pc:spChg chg="mod">
          <ac:chgData name="Karppela Pia" userId="S::pia.karppela@ksao.fi::ff0cd077-f593-4343-b3ac-604b1ccd9b61" providerId="AD" clId="Web-{9B7A34DC-3E5B-239C-CCFA-F9D167EAA419}" dt="2020-03-16T11:46:42.627" v="5832" actId="20577"/>
          <ac:spMkLst>
            <pc:docMk/>
            <pc:sldMk cId="3924250579" sldId="267"/>
            <ac:spMk id="6" creationId="{C2B5DBD0-1DFE-466B-8A9F-CF6925EE4203}"/>
          </ac:spMkLst>
        </pc:spChg>
      </pc:sldChg>
      <pc:sldChg chg="modSp new">
        <pc:chgData name="Karppela Pia" userId="S::pia.karppela@ksao.fi::ff0cd077-f593-4343-b3ac-604b1ccd9b61" providerId="AD" clId="Web-{9B7A34DC-3E5B-239C-CCFA-F9D167EAA419}" dt="2020-03-16T11:51:57.015" v="6714" actId="20577"/>
        <pc:sldMkLst>
          <pc:docMk/>
          <pc:sldMk cId="3041975271" sldId="268"/>
        </pc:sldMkLst>
        <pc:spChg chg="mod">
          <ac:chgData name="Karppela Pia" userId="S::pia.karppela@ksao.fi::ff0cd077-f593-4343-b3ac-604b1ccd9b61" providerId="AD" clId="Web-{9B7A34DC-3E5B-239C-CCFA-F9D167EAA419}" dt="2020-03-16T11:48:24.329" v="5918" actId="20577"/>
          <ac:spMkLst>
            <pc:docMk/>
            <pc:sldMk cId="3041975271" sldId="268"/>
            <ac:spMk id="3" creationId="{9E05DBFF-5BA0-4FED-82EA-B9E3C25C7649}"/>
          </ac:spMkLst>
        </pc:spChg>
        <pc:spChg chg="mod">
          <ac:chgData name="Karppela Pia" userId="S::pia.karppela@ksao.fi::ff0cd077-f593-4343-b3ac-604b1ccd9b61" providerId="AD" clId="Web-{9B7A34DC-3E5B-239C-CCFA-F9D167EAA419}" dt="2020-03-16T11:51:54.531" v="6693" actId="20577"/>
          <ac:spMkLst>
            <pc:docMk/>
            <pc:sldMk cId="3041975271" sldId="268"/>
            <ac:spMk id="4" creationId="{DEC005D0-3E59-40DC-AA82-AA36DED54C26}"/>
          </ac:spMkLst>
        </pc:spChg>
        <pc:spChg chg="mod">
          <ac:chgData name="Karppela Pia" userId="S::pia.karppela@ksao.fi::ff0cd077-f593-4343-b3ac-604b1ccd9b61" providerId="AD" clId="Web-{9B7A34DC-3E5B-239C-CCFA-F9D167EAA419}" dt="2020-03-16T11:48:03.439" v="5905" actId="20577"/>
          <ac:spMkLst>
            <pc:docMk/>
            <pc:sldMk cId="3041975271" sldId="268"/>
            <ac:spMk id="5" creationId="{55E0BD83-A1A1-4B4B-B690-4ED1B03C6EDD}"/>
          </ac:spMkLst>
        </pc:spChg>
        <pc:spChg chg="mod">
          <ac:chgData name="Karppela Pia" userId="S::pia.karppela@ksao.fi::ff0cd077-f593-4343-b3ac-604b1ccd9b61" providerId="AD" clId="Web-{9B7A34DC-3E5B-239C-CCFA-F9D167EAA419}" dt="2020-03-16T11:51:57.015" v="6714" actId="20577"/>
          <ac:spMkLst>
            <pc:docMk/>
            <pc:sldMk cId="3041975271" sldId="268"/>
            <ac:spMk id="6" creationId="{3C4B97C4-BDD3-4746-94EC-82921350374F}"/>
          </ac:spMkLst>
        </pc:spChg>
      </pc:sldChg>
    </pc:docChg>
  </pc:docChgLst>
  <pc:docChgLst>
    <pc:chgData name="Ruuskanen Kirsi" userId="S::kirsi.ruuskanen@ksao.fi::385b09cd-46a7-4da5-a888-e98a6cffe0d1" providerId="AD" clId="Web-{16C4207C-AC7C-F441-DC66-6614AA0A7207}"/>
    <pc:docChg chg="addSld delSld modSld">
      <pc:chgData name="Ruuskanen Kirsi" userId="S::kirsi.ruuskanen@ksao.fi::385b09cd-46a7-4da5-a888-e98a6cffe0d1" providerId="AD" clId="Web-{16C4207C-AC7C-F441-DC66-6614AA0A7207}" dt="2020-11-13T10:27:13.316" v="2517" actId="20577"/>
      <pc:docMkLst>
        <pc:docMk/>
      </pc:docMkLst>
      <pc:sldChg chg="modSp">
        <pc:chgData name="Ruuskanen Kirsi" userId="S::kirsi.ruuskanen@ksao.fi::385b09cd-46a7-4da5-a888-e98a6cffe0d1" providerId="AD" clId="Web-{16C4207C-AC7C-F441-DC66-6614AA0A7207}" dt="2020-11-13T10:12:47.109" v="2248" actId="14100"/>
        <pc:sldMkLst>
          <pc:docMk/>
          <pc:sldMk cId="594045589" sldId="285"/>
        </pc:sldMkLst>
        <pc:spChg chg="mod">
          <ac:chgData name="Ruuskanen Kirsi" userId="S::kirsi.ruuskanen@ksao.fi::385b09cd-46a7-4da5-a888-e98a6cffe0d1" providerId="AD" clId="Web-{16C4207C-AC7C-F441-DC66-6614AA0A7207}" dt="2020-11-13T10:11:59.108" v="2247" actId="14100"/>
          <ac:spMkLst>
            <pc:docMk/>
            <pc:sldMk cId="594045589" sldId="285"/>
            <ac:spMk id="250" creationId="{B2A9D966-8A82-4208-9652-ABD2C6019881}"/>
          </ac:spMkLst>
        </pc:spChg>
        <pc:graphicFrameChg chg="mod">
          <ac:chgData name="Ruuskanen Kirsi" userId="S::kirsi.ruuskanen@ksao.fi::385b09cd-46a7-4da5-a888-e98a6cffe0d1" providerId="AD" clId="Web-{16C4207C-AC7C-F441-DC66-6614AA0A7207}" dt="2020-11-13T10:12:47.109" v="2248" actId="14100"/>
          <ac:graphicFrameMkLst>
            <pc:docMk/>
            <pc:sldMk cId="594045589" sldId="285"/>
            <ac:graphicFrameMk id="27" creationId="{59238189-C9BA-4E27-9CF1-0379B5C83892}"/>
          </ac:graphicFrameMkLst>
        </pc:graphicFrameChg>
      </pc:sldChg>
      <pc:sldChg chg="modSp">
        <pc:chgData name="Ruuskanen Kirsi" userId="S::kirsi.ruuskanen@ksao.fi::385b09cd-46a7-4da5-a888-e98a6cffe0d1" providerId="AD" clId="Web-{16C4207C-AC7C-F441-DC66-6614AA0A7207}" dt="2020-11-13T10:27:13.316" v="2516" actId="20577"/>
        <pc:sldMkLst>
          <pc:docMk/>
          <pc:sldMk cId="12701873" sldId="286"/>
        </pc:sldMkLst>
        <pc:spChg chg="mod">
          <ac:chgData name="Ruuskanen Kirsi" userId="S::kirsi.ruuskanen@ksao.fi::385b09cd-46a7-4da5-a888-e98a6cffe0d1" providerId="AD" clId="Web-{16C4207C-AC7C-F441-DC66-6614AA0A7207}" dt="2020-11-13T10:24:49.798" v="2327" actId="20577"/>
          <ac:spMkLst>
            <pc:docMk/>
            <pc:sldMk cId="12701873" sldId="286"/>
            <ac:spMk id="2" creationId="{063F4E98-BBB5-4E11-9D6E-AEC5F8F9CDF4}"/>
          </ac:spMkLst>
        </pc:spChg>
        <pc:spChg chg="mod">
          <ac:chgData name="Ruuskanen Kirsi" userId="S::kirsi.ruuskanen@ksao.fi::385b09cd-46a7-4da5-a888-e98a6cffe0d1" providerId="AD" clId="Web-{16C4207C-AC7C-F441-DC66-6614AA0A7207}" dt="2020-11-13T10:27:13.316" v="2516" actId="20577"/>
          <ac:spMkLst>
            <pc:docMk/>
            <pc:sldMk cId="12701873" sldId="286"/>
            <ac:spMk id="3" creationId="{191A05DF-8B9D-4896-B6B8-15AFD898048B}"/>
          </ac:spMkLst>
        </pc:spChg>
      </pc:sldChg>
      <pc:sldChg chg="modSp">
        <pc:chgData name="Ruuskanen Kirsi" userId="S::kirsi.ruuskanen@ksao.fi::385b09cd-46a7-4da5-a888-e98a6cffe0d1" providerId="AD" clId="Web-{16C4207C-AC7C-F441-DC66-6614AA0A7207}" dt="2020-11-13T10:10:42.809" v="2233" actId="20577"/>
        <pc:sldMkLst>
          <pc:docMk/>
          <pc:sldMk cId="1195111657" sldId="287"/>
        </pc:sldMkLst>
        <pc:spChg chg="mod">
          <ac:chgData name="Ruuskanen Kirsi" userId="S::kirsi.ruuskanen@ksao.fi::385b09cd-46a7-4da5-a888-e98a6cffe0d1" providerId="AD" clId="Web-{16C4207C-AC7C-F441-DC66-6614AA0A7207}" dt="2020-11-13T09:48:24.014" v="1719" actId="20577"/>
          <ac:spMkLst>
            <pc:docMk/>
            <pc:sldMk cId="1195111657" sldId="287"/>
            <ac:spMk id="2" creationId="{577496D9-7254-475F-948B-13B9E079A04B}"/>
          </ac:spMkLst>
        </pc:spChg>
        <pc:spChg chg="mod">
          <ac:chgData name="Ruuskanen Kirsi" userId="S::kirsi.ruuskanen@ksao.fi::385b09cd-46a7-4da5-a888-e98a6cffe0d1" providerId="AD" clId="Web-{16C4207C-AC7C-F441-DC66-6614AA0A7207}" dt="2020-11-13T10:10:42.809" v="2233" actId="20577"/>
          <ac:spMkLst>
            <pc:docMk/>
            <pc:sldMk cId="1195111657" sldId="287"/>
            <ac:spMk id="3" creationId="{4EB773C6-C4F4-4746-AA29-3461090EE396}"/>
          </ac:spMkLst>
        </pc:spChg>
      </pc:sldChg>
      <pc:sldChg chg="del">
        <pc:chgData name="Ruuskanen Kirsi" userId="S::kirsi.ruuskanen@ksao.fi::385b09cd-46a7-4da5-a888-e98a6cffe0d1" providerId="AD" clId="Web-{16C4207C-AC7C-F441-DC66-6614AA0A7207}" dt="2020-11-13T10:24:27.406" v="2288"/>
        <pc:sldMkLst>
          <pc:docMk/>
          <pc:sldMk cId="1721198982" sldId="288"/>
        </pc:sldMkLst>
      </pc:sldChg>
      <pc:sldChg chg="modSp del">
        <pc:chgData name="Ruuskanen Kirsi" userId="S::kirsi.ruuskanen@ksao.fi::385b09cd-46a7-4da5-a888-e98a6cffe0d1" providerId="AD" clId="Web-{16C4207C-AC7C-F441-DC66-6614AA0A7207}" dt="2020-11-13T08:53:52.283" v="665"/>
        <pc:sldMkLst>
          <pc:docMk/>
          <pc:sldMk cId="1361357516" sldId="289"/>
        </pc:sldMkLst>
        <pc:spChg chg="mod">
          <ac:chgData name="Ruuskanen Kirsi" userId="S::kirsi.ruuskanen@ksao.fi::385b09cd-46a7-4da5-a888-e98a6cffe0d1" providerId="AD" clId="Web-{16C4207C-AC7C-F441-DC66-6614AA0A7207}" dt="2020-11-13T08:45:42.085" v="4" actId="20577"/>
          <ac:spMkLst>
            <pc:docMk/>
            <pc:sldMk cId="1361357516" sldId="289"/>
            <ac:spMk id="4" creationId="{4ED2A29C-63E0-4A23-B0CB-386F3588DBB0}"/>
          </ac:spMkLst>
        </pc:spChg>
      </pc:sldChg>
      <pc:sldChg chg="modSp del">
        <pc:chgData name="Ruuskanen Kirsi" userId="S::kirsi.ruuskanen@ksao.fi::385b09cd-46a7-4da5-a888-e98a6cffe0d1" providerId="AD" clId="Web-{16C4207C-AC7C-F441-DC66-6614AA0A7207}" dt="2020-11-13T09:15:29" v="1084"/>
        <pc:sldMkLst>
          <pc:docMk/>
          <pc:sldMk cId="3307097571" sldId="290"/>
        </pc:sldMkLst>
        <pc:spChg chg="mod">
          <ac:chgData name="Ruuskanen Kirsi" userId="S::kirsi.ruuskanen@ksao.fi::385b09cd-46a7-4da5-a888-e98a6cffe0d1" providerId="AD" clId="Web-{16C4207C-AC7C-F441-DC66-6614AA0A7207}" dt="2020-11-13T08:44:11.083" v="2" actId="20577"/>
          <ac:spMkLst>
            <pc:docMk/>
            <pc:sldMk cId="3307097571" sldId="290"/>
            <ac:spMk id="4" creationId="{86F199D4-530E-40FC-A68D-ECAEDBCD2E5A}"/>
          </ac:spMkLst>
        </pc:spChg>
        <pc:spChg chg="mod">
          <ac:chgData name="Ruuskanen Kirsi" userId="S::kirsi.ruuskanen@ksao.fi::385b09cd-46a7-4da5-a888-e98a6cffe0d1" providerId="AD" clId="Web-{16C4207C-AC7C-F441-DC66-6614AA0A7207}" dt="2020-11-13T09:04:02.891" v="811" actId="20577"/>
          <ac:spMkLst>
            <pc:docMk/>
            <pc:sldMk cId="3307097571" sldId="290"/>
            <ac:spMk id="13" creationId="{1E5E62CD-EF4D-4E75-A9AA-3613C6B42E87}"/>
          </ac:spMkLst>
        </pc:spChg>
      </pc:sldChg>
      <pc:sldChg chg="del">
        <pc:chgData name="Ruuskanen Kirsi" userId="S::kirsi.ruuskanen@ksao.fi::385b09cd-46a7-4da5-a888-e98a6cffe0d1" providerId="AD" clId="Web-{16C4207C-AC7C-F441-DC66-6614AA0A7207}" dt="2020-11-13T09:21:57.071" v="1354"/>
        <pc:sldMkLst>
          <pc:docMk/>
          <pc:sldMk cId="628987414" sldId="291"/>
        </pc:sldMkLst>
      </pc:sldChg>
      <pc:sldChg chg="modSp">
        <pc:chgData name="Ruuskanen Kirsi" userId="S::kirsi.ruuskanen@ksao.fi::385b09cd-46a7-4da5-a888-e98a6cffe0d1" providerId="AD" clId="Web-{16C4207C-AC7C-F441-DC66-6614AA0A7207}" dt="2020-11-13T09:15:16.640" v="1083" actId="20577"/>
        <pc:sldMkLst>
          <pc:docMk/>
          <pc:sldMk cId="3015144898" sldId="295"/>
        </pc:sldMkLst>
        <pc:graphicFrameChg chg="mod modGraphic">
          <ac:chgData name="Ruuskanen Kirsi" userId="S::kirsi.ruuskanen@ksao.fi::385b09cd-46a7-4da5-a888-e98a6cffe0d1" providerId="AD" clId="Web-{16C4207C-AC7C-F441-DC66-6614AA0A7207}" dt="2020-11-13T09:15:16.640" v="1083" actId="20577"/>
          <ac:graphicFrameMkLst>
            <pc:docMk/>
            <pc:sldMk cId="3015144898" sldId="295"/>
            <ac:graphicFrameMk id="2" creationId="{1D371C42-CB6D-4703-9F07-D07467E24BE8}"/>
          </ac:graphicFrameMkLst>
        </pc:graphicFrameChg>
      </pc:sldChg>
      <pc:sldChg chg="modSp">
        <pc:chgData name="Ruuskanen Kirsi" userId="S::kirsi.ruuskanen@ksao.fi::385b09cd-46a7-4da5-a888-e98a6cffe0d1" providerId="AD" clId="Web-{16C4207C-AC7C-F441-DC66-6614AA0A7207}" dt="2020-11-13T08:57:45.601" v="693" actId="20577"/>
        <pc:sldMkLst>
          <pc:docMk/>
          <pc:sldMk cId="560136851" sldId="296"/>
        </pc:sldMkLst>
        <pc:spChg chg="mod">
          <ac:chgData name="Ruuskanen Kirsi" userId="S::kirsi.ruuskanen@ksao.fi::385b09cd-46a7-4da5-a888-e98a6cffe0d1" providerId="AD" clId="Web-{16C4207C-AC7C-F441-DC66-6614AA0A7207}" dt="2020-11-13T08:57:45.601" v="693" actId="20577"/>
          <ac:spMkLst>
            <pc:docMk/>
            <pc:sldMk cId="560136851" sldId="296"/>
            <ac:spMk id="3" creationId="{832A1CFE-70CC-4FBB-ABD5-E0F38FA6DB56}"/>
          </ac:spMkLst>
        </pc:spChg>
      </pc:sldChg>
      <pc:sldChg chg="modSp">
        <pc:chgData name="Ruuskanen Kirsi" userId="S::kirsi.ruuskanen@ksao.fi::385b09cd-46a7-4da5-a888-e98a6cffe0d1" providerId="AD" clId="Web-{16C4207C-AC7C-F441-DC66-6614AA0A7207}" dt="2020-11-13T09:21:52.165" v="1353" actId="20577"/>
        <pc:sldMkLst>
          <pc:docMk/>
          <pc:sldMk cId="4047227006" sldId="298"/>
        </pc:sldMkLst>
        <pc:graphicFrameChg chg="mod modGraphic">
          <ac:chgData name="Ruuskanen Kirsi" userId="S::kirsi.ruuskanen@ksao.fi::385b09cd-46a7-4da5-a888-e98a6cffe0d1" providerId="AD" clId="Web-{16C4207C-AC7C-F441-DC66-6614AA0A7207}" dt="2020-11-13T09:21:52.165" v="1353" actId="20577"/>
          <ac:graphicFrameMkLst>
            <pc:docMk/>
            <pc:sldMk cId="4047227006" sldId="298"/>
            <ac:graphicFrameMk id="2" creationId="{A7F5BE2C-F5DD-4CFF-9C3B-31E22CECF3E8}"/>
          </ac:graphicFrameMkLst>
        </pc:graphicFrameChg>
      </pc:sldChg>
      <pc:sldChg chg="modSp new">
        <pc:chgData name="Ruuskanen Kirsi" userId="S::kirsi.ruuskanen@ksao.fi::385b09cd-46a7-4da5-a888-e98a6cffe0d1" providerId="AD" clId="Web-{16C4207C-AC7C-F441-DC66-6614AA0A7207}" dt="2020-11-13T10:21:09.496" v="2257" actId="20577"/>
        <pc:sldMkLst>
          <pc:docMk/>
          <pc:sldMk cId="2235296987" sldId="301"/>
        </pc:sldMkLst>
        <pc:spChg chg="mod">
          <ac:chgData name="Ruuskanen Kirsi" userId="S::kirsi.ruuskanen@ksao.fi::385b09cd-46a7-4da5-a888-e98a6cffe0d1" providerId="AD" clId="Web-{16C4207C-AC7C-F441-DC66-6614AA0A7207}" dt="2020-11-13T10:07:35.290" v="2125" actId="20577"/>
          <ac:spMkLst>
            <pc:docMk/>
            <pc:sldMk cId="2235296987" sldId="301"/>
            <ac:spMk id="2" creationId="{E8A1FF78-A1C5-480A-92CE-D5F90EA78F81}"/>
          </ac:spMkLst>
        </pc:spChg>
        <pc:spChg chg="mod">
          <ac:chgData name="Ruuskanen Kirsi" userId="S::kirsi.ruuskanen@ksao.fi::385b09cd-46a7-4da5-a888-e98a6cffe0d1" providerId="AD" clId="Web-{16C4207C-AC7C-F441-DC66-6614AA0A7207}" dt="2020-11-13T10:21:09.496" v="2257" actId="20577"/>
          <ac:spMkLst>
            <pc:docMk/>
            <pc:sldMk cId="2235296987" sldId="301"/>
            <ac:spMk id="3" creationId="{54D783D5-CFB7-4A76-8AF0-DCEBE568F57F}"/>
          </ac:spMkLst>
        </pc:spChg>
      </pc:sldChg>
    </pc:docChg>
  </pc:docChgLst>
  <pc:docChgLst>
    <pc:chgData name="Kalliomäki Päivi" userId="S::paivi.kalliomaki@ksao.fi::16246fed-9e9e-464e-9001-6a4028ccdc9d" providerId="AD" clId="Web-{ED427593-A755-9DBC-1CE8-8F6C00D173D5}"/>
    <pc:docChg chg="modSld">
      <pc:chgData name="Kalliomäki Päivi" userId="S::paivi.kalliomaki@ksao.fi::16246fed-9e9e-464e-9001-6a4028ccdc9d" providerId="AD" clId="Web-{ED427593-A755-9DBC-1CE8-8F6C00D173D5}" dt="2020-11-23T05:29:25.430" v="7" actId="20577"/>
      <pc:docMkLst>
        <pc:docMk/>
      </pc:docMkLst>
      <pc:sldChg chg="modSp">
        <pc:chgData name="Kalliomäki Päivi" userId="S::paivi.kalliomaki@ksao.fi::16246fed-9e9e-464e-9001-6a4028ccdc9d" providerId="AD" clId="Web-{ED427593-A755-9DBC-1CE8-8F6C00D173D5}" dt="2020-11-23T05:29:25.430" v="6" actId="20577"/>
        <pc:sldMkLst>
          <pc:docMk/>
          <pc:sldMk cId="505067128" sldId="256"/>
        </pc:sldMkLst>
        <pc:spChg chg="mod">
          <ac:chgData name="Kalliomäki Päivi" userId="S::paivi.kalliomaki@ksao.fi::16246fed-9e9e-464e-9001-6a4028ccdc9d" providerId="AD" clId="Web-{ED427593-A755-9DBC-1CE8-8F6C00D173D5}" dt="2020-11-23T05:29:25.430" v="6" actId="20577"/>
          <ac:spMkLst>
            <pc:docMk/>
            <pc:sldMk cId="505067128" sldId="256"/>
            <ac:spMk id="6" creationId="{B108536B-C409-4AF4-A352-D9E1DB643878}"/>
          </ac:spMkLst>
        </pc:spChg>
      </pc:sldChg>
    </pc:docChg>
  </pc:docChgLst>
  <pc:docChgLst>
    <pc:chgData name="Karppela Pia" userId="S::pia.karppela@ksao.fi::ff0cd077-f593-4343-b3ac-604b1ccd9b61" providerId="AD" clId="Web-{D5FA71BD-264F-710A-B3C3-D5B8F9DEC89C}"/>
    <pc:docChg chg="modSld">
      <pc:chgData name="Karppela Pia" userId="S::pia.karppela@ksao.fi::ff0cd077-f593-4343-b3ac-604b1ccd9b61" providerId="AD" clId="Web-{D5FA71BD-264F-710A-B3C3-D5B8F9DEC89C}" dt="2020-11-13T08:48:30.356" v="13"/>
      <pc:docMkLst>
        <pc:docMk/>
      </pc:docMkLst>
      <pc:sldChg chg="addAnim modAnim">
        <pc:chgData name="Karppela Pia" userId="S::pia.karppela@ksao.fi::ff0cd077-f593-4343-b3ac-604b1ccd9b61" providerId="AD" clId="Web-{D5FA71BD-264F-710A-B3C3-D5B8F9DEC89C}" dt="2020-11-13T06:47:45.567" v="5"/>
        <pc:sldMkLst>
          <pc:docMk/>
          <pc:sldMk cId="1499447277" sldId="266"/>
        </pc:sldMkLst>
      </pc:sldChg>
      <pc:sldChg chg="addAnim modAnim">
        <pc:chgData name="Karppela Pia" userId="S::pia.karppela@ksao.fi::ff0cd077-f593-4343-b3ac-604b1ccd9b61" providerId="AD" clId="Web-{D5FA71BD-264F-710A-B3C3-D5B8F9DEC89C}" dt="2020-11-13T08:48:16.481" v="9"/>
        <pc:sldMkLst>
          <pc:docMk/>
          <pc:sldMk cId="3924250579" sldId="267"/>
        </pc:sldMkLst>
      </pc:sldChg>
      <pc:sldChg chg="addAnim modAnim">
        <pc:chgData name="Karppela Pia" userId="S::pia.karppela@ksao.fi::ff0cd077-f593-4343-b3ac-604b1ccd9b61" providerId="AD" clId="Web-{D5FA71BD-264F-710A-B3C3-D5B8F9DEC89C}" dt="2020-11-13T08:48:30.356" v="13"/>
        <pc:sldMkLst>
          <pc:docMk/>
          <pc:sldMk cId="3041975271" sldId="268"/>
        </pc:sldMkLst>
      </pc:sldChg>
    </pc:docChg>
  </pc:docChgLst>
  <pc:docChgLst>
    <pc:chgData name="Kalliomäki Päivi" userId="S::paivi.kalliomaki@ksao.fi::16246fed-9e9e-464e-9001-6a4028ccdc9d" providerId="AD" clId="Web-{7F302E70-7C0A-6686-F41F-5F5F5A9889AC}"/>
    <pc:docChg chg="addSld modSld sldOrd">
      <pc:chgData name="Kalliomäki Päivi" userId="S::paivi.kalliomaki@ksao.fi::16246fed-9e9e-464e-9001-6a4028ccdc9d" providerId="AD" clId="Web-{7F302E70-7C0A-6686-F41F-5F5F5A9889AC}" dt="2020-11-12T20:36:11.863" v="63" actId="1076"/>
      <pc:docMkLst>
        <pc:docMk/>
      </pc:docMkLst>
      <pc:sldChg chg="addSp modSp">
        <pc:chgData name="Kalliomäki Päivi" userId="S::paivi.kalliomaki@ksao.fi::16246fed-9e9e-464e-9001-6a4028ccdc9d" providerId="AD" clId="Web-{7F302E70-7C0A-6686-F41F-5F5F5A9889AC}" dt="2020-11-12T20:35:41.018" v="55" actId="1076"/>
        <pc:sldMkLst>
          <pc:docMk/>
          <pc:sldMk cId="530228159" sldId="294"/>
        </pc:sldMkLst>
        <pc:picChg chg="add mod">
          <ac:chgData name="Kalliomäki Päivi" userId="S::paivi.kalliomaki@ksao.fi::16246fed-9e9e-464e-9001-6a4028ccdc9d" providerId="AD" clId="Web-{7F302E70-7C0A-6686-F41F-5F5F5A9889AC}" dt="2020-11-12T20:35:41.018" v="55" actId="1076"/>
          <ac:picMkLst>
            <pc:docMk/>
            <pc:sldMk cId="530228159" sldId="294"/>
            <ac:picMk id="3" creationId="{C3C31D0E-F218-4B47-9478-C7C9703D02EF}"/>
          </ac:picMkLst>
        </pc:picChg>
      </pc:sldChg>
      <pc:sldChg chg="addSp modSp">
        <pc:chgData name="Kalliomäki Päivi" userId="S::paivi.kalliomaki@ksao.fi::16246fed-9e9e-464e-9001-6a4028ccdc9d" providerId="AD" clId="Web-{7F302E70-7C0A-6686-F41F-5F5F5A9889AC}" dt="2020-11-12T20:35:59.472" v="59" actId="1076"/>
        <pc:sldMkLst>
          <pc:docMk/>
          <pc:sldMk cId="2756046730" sldId="299"/>
        </pc:sldMkLst>
        <pc:spChg chg="mod">
          <ac:chgData name="Kalliomäki Päivi" userId="S::paivi.kalliomaki@ksao.fi::16246fed-9e9e-464e-9001-6a4028ccdc9d" providerId="AD" clId="Web-{7F302E70-7C0A-6686-F41F-5F5F5A9889AC}" dt="2020-11-12T20:35:55.706" v="58" actId="1076"/>
          <ac:spMkLst>
            <pc:docMk/>
            <pc:sldMk cId="2756046730" sldId="299"/>
            <ac:spMk id="2" creationId="{1A7B9A93-5AE8-49AB-BB32-82352723F9E2}"/>
          </ac:spMkLst>
        </pc:spChg>
        <pc:spChg chg="mod">
          <ac:chgData name="Kalliomäki Päivi" userId="S::paivi.kalliomaki@ksao.fi::16246fed-9e9e-464e-9001-6a4028ccdc9d" providerId="AD" clId="Web-{7F302E70-7C0A-6686-F41F-5F5F5A9889AC}" dt="2020-11-12T20:35:59.472" v="59" actId="1076"/>
          <ac:spMkLst>
            <pc:docMk/>
            <pc:sldMk cId="2756046730" sldId="299"/>
            <ac:spMk id="8" creationId="{74CC7C46-C216-4D25-9B23-F6087AACC03D}"/>
          </ac:spMkLst>
        </pc:spChg>
        <pc:picChg chg="add mod">
          <ac:chgData name="Kalliomäki Päivi" userId="S::paivi.kalliomaki@ksao.fi::16246fed-9e9e-464e-9001-6a4028ccdc9d" providerId="AD" clId="Web-{7F302E70-7C0A-6686-F41F-5F5F5A9889AC}" dt="2020-11-12T20:35:50.081" v="57" actId="1076"/>
          <ac:picMkLst>
            <pc:docMk/>
            <pc:sldMk cId="2756046730" sldId="299"/>
            <ac:picMk id="3" creationId="{30C5EA2D-227F-4AF0-9E32-8399DA5A3CA6}"/>
          </ac:picMkLst>
        </pc:picChg>
      </pc:sldChg>
      <pc:sldChg chg="addSp delSp modSp new mod ord setBg">
        <pc:chgData name="Kalliomäki Päivi" userId="S::paivi.kalliomaki@ksao.fi::16246fed-9e9e-464e-9001-6a4028ccdc9d" providerId="AD" clId="Web-{7F302E70-7C0A-6686-F41F-5F5F5A9889AC}" dt="2020-11-12T20:36:11.863" v="63" actId="1076"/>
        <pc:sldMkLst>
          <pc:docMk/>
          <pc:sldMk cId="4235023152" sldId="300"/>
        </pc:sldMkLst>
        <pc:spChg chg="mod ord">
          <ac:chgData name="Kalliomäki Päivi" userId="S::paivi.kalliomaki@ksao.fi::16246fed-9e9e-464e-9001-6a4028ccdc9d" providerId="AD" clId="Web-{7F302E70-7C0A-6686-F41F-5F5F5A9889AC}" dt="2020-11-12T20:36:06.894" v="61" actId="1076"/>
          <ac:spMkLst>
            <pc:docMk/>
            <pc:sldMk cId="4235023152" sldId="300"/>
            <ac:spMk id="2" creationId="{BE78B09D-829E-4E55-AD65-FED9DCD73B99}"/>
          </ac:spMkLst>
        </pc:spChg>
        <pc:spChg chg="del">
          <ac:chgData name="Kalliomäki Päivi" userId="S::paivi.kalliomaki@ksao.fi::16246fed-9e9e-464e-9001-6a4028ccdc9d" providerId="AD" clId="Web-{7F302E70-7C0A-6686-F41F-5F5F5A9889AC}" dt="2020-11-12T20:34:08.189" v="44"/>
          <ac:spMkLst>
            <pc:docMk/>
            <pc:sldMk cId="4235023152" sldId="300"/>
            <ac:spMk id="3" creationId="{C25B015D-B0CA-4905-AEA1-18E7639215C2}"/>
          </ac:spMkLst>
        </pc:spChg>
        <pc:spChg chg="add del">
          <ac:chgData name="Kalliomäki Päivi" userId="S::paivi.kalliomaki@ksao.fi::16246fed-9e9e-464e-9001-6a4028ccdc9d" providerId="AD" clId="Web-{7F302E70-7C0A-6686-F41F-5F5F5A9889AC}" dt="2020-11-12T20:34:50.861" v="48"/>
          <ac:spMkLst>
            <pc:docMk/>
            <pc:sldMk cId="4235023152" sldId="300"/>
            <ac:spMk id="6" creationId="{EB6743CF-E74B-4A3C-A785-599069DB89DF}"/>
          </ac:spMkLst>
        </pc:spChg>
        <pc:spChg chg="add del">
          <ac:chgData name="Kalliomäki Päivi" userId="S::paivi.kalliomaki@ksao.fi::16246fed-9e9e-464e-9001-6a4028ccdc9d" providerId="AD" clId="Web-{7F302E70-7C0A-6686-F41F-5F5F5A9889AC}" dt="2020-11-12T20:34:50.861" v="48"/>
          <ac:spMkLst>
            <pc:docMk/>
            <pc:sldMk cId="4235023152" sldId="300"/>
            <ac:spMk id="7" creationId="{8B0F2D87-B189-4C19-BCAC-D077807B502C}"/>
          </ac:spMkLst>
        </pc:spChg>
        <pc:spChg chg="add del">
          <ac:chgData name="Kalliomäki Päivi" userId="S::paivi.kalliomaki@ksao.fi::16246fed-9e9e-464e-9001-6a4028ccdc9d" providerId="AD" clId="Web-{7F302E70-7C0A-6686-F41F-5F5F5A9889AC}" dt="2020-11-12T20:34:33.705" v="46"/>
          <ac:spMkLst>
            <pc:docMk/>
            <pc:sldMk cId="4235023152" sldId="300"/>
            <ac:spMk id="8" creationId="{7F3272E3-2A48-4DF1-83C6-9E5B39B6CA81}"/>
          </ac:spMkLst>
        </pc:spChg>
        <pc:spChg chg="add del">
          <ac:chgData name="Kalliomäki Päivi" userId="S::paivi.kalliomaki@ksao.fi::16246fed-9e9e-464e-9001-6a4028ccdc9d" providerId="AD" clId="Web-{7F302E70-7C0A-6686-F41F-5F5F5A9889AC}" dt="2020-11-12T20:35:12.096" v="50"/>
          <ac:spMkLst>
            <pc:docMk/>
            <pc:sldMk cId="4235023152" sldId="300"/>
            <ac:spMk id="9" creationId="{7F3272E3-2A48-4DF1-83C6-9E5B39B6CA81}"/>
          </ac:spMkLst>
        </pc:spChg>
        <pc:spChg chg="add del">
          <ac:chgData name="Kalliomäki Päivi" userId="S::paivi.kalliomaki@ksao.fi::16246fed-9e9e-464e-9001-6a4028ccdc9d" providerId="AD" clId="Web-{7F302E70-7C0A-6686-F41F-5F5F5A9889AC}" dt="2020-11-12T20:35:12.096" v="50"/>
          <ac:spMkLst>
            <pc:docMk/>
            <pc:sldMk cId="4235023152" sldId="300"/>
            <ac:spMk id="14" creationId="{3F088236-D655-4F88-B238-E16762358025}"/>
          </ac:spMkLst>
        </pc:spChg>
        <pc:spChg chg="add del">
          <ac:chgData name="Kalliomäki Päivi" userId="S::paivi.kalliomaki@ksao.fi::16246fed-9e9e-464e-9001-6a4028ccdc9d" providerId="AD" clId="Web-{7F302E70-7C0A-6686-F41F-5F5F5A9889AC}" dt="2020-11-12T20:34:33.705" v="46"/>
          <ac:spMkLst>
            <pc:docMk/>
            <pc:sldMk cId="4235023152" sldId="300"/>
            <ac:spMk id="15" creationId="{3F088236-D655-4F88-B238-E16762358025}"/>
          </ac:spMkLst>
        </pc:spChg>
        <pc:spChg chg="add del">
          <ac:chgData name="Kalliomäki Päivi" userId="S::paivi.kalliomaki@ksao.fi::16246fed-9e9e-464e-9001-6a4028ccdc9d" providerId="AD" clId="Web-{7F302E70-7C0A-6686-F41F-5F5F5A9889AC}" dt="2020-11-12T20:35:12.096" v="50"/>
          <ac:spMkLst>
            <pc:docMk/>
            <pc:sldMk cId="4235023152" sldId="300"/>
            <ac:spMk id="16" creationId="{3DAC0C92-199E-475C-9390-119A9B027276}"/>
          </ac:spMkLst>
        </pc:spChg>
        <pc:spChg chg="add del">
          <ac:chgData name="Kalliomäki Päivi" userId="S::paivi.kalliomaki@ksao.fi::16246fed-9e9e-464e-9001-6a4028ccdc9d" providerId="AD" clId="Web-{7F302E70-7C0A-6686-F41F-5F5F5A9889AC}" dt="2020-11-12T20:34:33.705" v="46"/>
          <ac:spMkLst>
            <pc:docMk/>
            <pc:sldMk cId="4235023152" sldId="300"/>
            <ac:spMk id="17" creationId="{3DAC0C92-199E-475C-9390-119A9B027276}"/>
          </ac:spMkLst>
        </pc:spChg>
        <pc:spChg chg="add del">
          <ac:chgData name="Kalliomäki Päivi" userId="S::paivi.kalliomaki@ksao.fi::16246fed-9e9e-464e-9001-6a4028ccdc9d" providerId="AD" clId="Web-{7F302E70-7C0A-6686-F41F-5F5F5A9889AC}" dt="2020-11-12T20:35:12.096" v="50"/>
          <ac:spMkLst>
            <pc:docMk/>
            <pc:sldMk cId="4235023152" sldId="300"/>
            <ac:spMk id="18" creationId="{C4CFB339-0ED8-4FE2-9EF1-6D1375B8499B}"/>
          </ac:spMkLst>
        </pc:spChg>
        <pc:spChg chg="add del">
          <ac:chgData name="Kalliomäki Päivi" userId="S::paivi.kalliomaki@ksao.fi::16246fed-9e9e-464e-9001-6a4028ccdc9d" providerId="AD" clId="Web-{7F302E70-7C0A-6686-F41F-5F5F5A9889AC}" dt="2020-11-12T20:34:33.705" v="46"/>
          <ac:spMkLst>
            <pc:docMk/>
            <pc:sldMk cId="4235023152" sldId="300"/>
            <ac:spMk id="19" creationId="{C4CFB339-0ED8-4FE2-9EF1-6D1375B8499B}"/>
          </ac:spMkLst>
        </pc:spChg>
        <pc:spChg chg="add del">
          <ac:chgData name="Kalliomäki Päivi" userId="S::paivi.kalliomaki@ksao.fi::16246fed-9e9e-464e-9001-6a4028ccdc9d" providerId="AD" clId="Web-{7F302E70-7C0A-6686-F41F-5F5F5A9889AC}" dt="2020-11-12T20:35:12.096" v="50"/>
          <ac:spMkLst>
            <pc:docMk/>
            <pc:sldMk cId="4235023152" sldId="300"/>
            <ac:spMk id="20" creationId="{31896C80-2069-4431-9C19-83B913734490}"/>
          </ac:spMkLst>
        </pc:spChg>
        <pc:spChg chg="add del">
          <ac:chgData name="Kalliomäki Päivi" userId="S::paivi.kalliomaki@ksao.fi::16246fed-9e9e-464e-9001-6a4028ccdc9d" providerId="AD" clId="Web-{7F302E70-7C0A-6686-F41F-5F5F5A9889AC}" dt="2020-11-12T20:34:33.705" v="46"/>
          <ac:spMkLst>
            <pc:docMk/>
            <pc:sldMk cId="4235023152" sldId="300"/>
            <ac:spMk id="21" creationId="{31896C80-2069-4431-9C19-83B913734490}"/>
          </ac:spMkLst>
        </pc:spChg>
        <pc:spChg chg="add del">
          <ac:chgData name="Kalliomäki Päivi" userId="S::paivi.kalliomaki@ksao.fi::16246fed-9e9e-464e-9001-6a4028ccdc9d" providerId="AD" clId="Web-{7F302E70-7C0A-6686-F41F-5F5F5A9889AC}" dt="2020-11-12T20:35:12.096" v="50"/>
          <ac:spMkLst>
            <pc:docMk/>
            <pc:sldMk cId="4235023152" sldId="300"/>
            <ac:spMk id="22" creationId="{BF120A21-0841-4823-B0C4-28AEBCEF9B78}"/>
          </ac:spMkLst>
        </pc:spChg>
        <pc:spChg chg="add del">
          <ac:chgData name="Kalliomäki Päivi" userId="S::paivi.kalliomaki@ksao.fi::16246fed-9e9e-464e-9001-6a4028ccdc9d" providerId="AD" clId="Web-{7F302E70-7C0A-6686-F41F-5F5F5A9889AC}" dt="2020-11-12T20:34:33.705" v="46"/>
          <ac:spMkLst>
            <pc:docMk/>
            <pc:sldMk cId="4235023152" sldId="300"/>
            <ac:spMk id="23" creationId="{BF120A21-0841-4823-B0C4-28AEBCEF9B78}"/>
          </ac:spMkLst>
        </pc:spChg>
        <pc:spChg chg="add del">
          <ac:chgData name="Kalliomäki Päivi" userId="S::paivi.kalliomaki@ksao.fi::16246fed-9e9e-464e-9001-6a4028ccdc9d" providerId="AD" clId="Web-{7F302E70-7C0A-6686-F41F-5F5F5A9889AC}" dt="2020-11-12T20:35:12.096" v="50"/>
          <ac:spMkLst>
            <pc:docMk/>
            <pc:sldMk cId="4235023152" sldId="300"/>
            <ac:spMk id="24" creationId="{DBB05BAE-BBD3-4289-899F-A6851503C6B0}"/>
          </ac:spMkLst>
        </pc:spChg>
        <pc:spChg chg="add del">
          <ac:chgData name="Kalliomäki Päivi" userId="S::paivi.kalliomaki@ksao.fi::16246fed-9e9e-464e-9001-6a4028ccdc9d" providerId="AD" clId="Web-{7F302E70-7C0A-6686-F41F-5F5F5A9889AC}" dt="2020-11-12T20:34:33.705" v="46"/>
          <ac:spMkLst>
            <pc:docMk/>
            <pc:sldMk cId="4235023152" sldId="300"/>
            <ac:spMk id="25" creationId="{DBB05BAE-BBD3-4289-899F-A6851503C6B0}"/>
          </ac:spMkLst>
        </pc:spChg>
        <pc:spChg chg="add del">
          <ac:chgData name="Kalliomäki Päivi" userId="S::paivi.kalliomaki@ksao.fi::16246fed-9e9e-464e-9001-6a4028ccdc9d" providerId="AD" clId="Web-{7F302E70-7C0A-6686-F41F-5F5F5A9889AC}" dt="2020-11-12T20:35:12.096" v="50"/>
          <ac:spMkLst>
            <pc:docMk/>
            <pc:sldMk cId="4235023152" sldId="300"/>
            <ac:spMk id="26" creationId="{9874D11C-36F5-4BBE-A490-019A54E953B0}"/>
          </ac:spMkLst>
        </pc:spChg>
        <pc:spChg chg="add del">
          <ac:chgData name="Kalliomäki Päivi" userId="S::paivi.kalliomaki@ksao.fi::16246fed-9e9e-464e-9001-6a4028ccdc9d" providerId="AD" clId="Web-{7F302E70-7C0A-6686-F41F-5F5F5A9889AC}" dt="2020-11-12T20:34:33.705" v="46"/>
          <ac:spMkLst>
            <pc:docMk/>
            <pc:sldMk cId="4235023152" sldId="300"/>
            <ac:spMk id="27" creationId="{9874D11C-36F5-4BBE-A490-019A54E953B0}"/>
          </ac:spMkLst>
        </pc:spChg>
        <pc:spChg chg="add del">
          <ac:chgData name="Kalliomäki Päivi" userId="S::paivi.kalliomaki@ksao.fi::16246fed-9e9e-464e-9001-6a4028ccdc9d" providerId="AD" clId="Web-{7F302E70-7C0A-6686-F41F-5F5F5A9889AC}" dt="2020-11-12T20:35:20.377" v="52"/>
          <ac:spMkLst>
            <pc:docMk/>
            <pc:sldMk cId="4235023152" sldId="300"/>
            <ac:spMk id="28" creationId="{2740D369-0A21-4AFD-9156-BCF936C911C6}"/>
          </ac:spMkLst>
        </pc:spChg>
        <pc:spChg chg="add del">
          <ac:chgData name="Kalliomäki Päivi" userId="S::paivi.kalliomaki@ksao.fi::16246fed-9e9e-464e-9001-6a4028ccdc9d" providerId="AD" clId="Web-{7F302E70-7C0A-6686-F41F-5F5F5A9889AC}" dt="2020-11-12T20:35:20.377" v="52"/>
          <ac:spMkLst>
            <pc:docMk/>
            <pc:sldMk cId="4235023152" sldId="300"/>
            <ac:spMk id="29" creationId="{3BCB5F6A-9EB0-40B0-9D13-3023E9A20508}"/>
          </ac:spMkLst>
        </pc:spChg>
        <pc:spChg chg="add mod">
          <ac:chgData name="Kalliomäki Päivi" userId="S::paivi.kalliomaki@ksao.fi::16246fed-9e9e-464e-9001-6a4028ccdc9d" providerId="AD" clId="Web-{7F302E70-7C0A-6686-F41F-5F5F5A9889AC}" dt="2020-11-12T20:36:04.144" v="60" actId="1076"/>
          <ac:spMkLst>
            <pc:docMk/>
            <pc:sldMk cId="4235023152" sldId="300"/>
            <ac:spMk id="30" creationId="{7F3272E3-2A48-4DF1-83C6-9E5B39B6CA81}"/>
          </ac:spMkLst>
        </pc:spChg>
        <pc:spChg chg="add">
          <ac:chgData name="Kalliomäki Päivi" userId="S::paivi.kalliomaki@ksao.fi::16246fed-9e9e-464e-9001-6a4028ccdc9d" providerId="AD" clId="Web-{7F302E70-7C0A-6686-F41F-5F5F5A9889AC}" dt="2020-11-12T20:35:20.393" v="53"/>
          <ac:spMkLst>
            <pc:docMk/>
            <pc:sldMk cId="4235023152" sldId="300"/>
            <ac:spMk id="33" creationId="{3F088236-D655-4F88-B238-E16762358025}"/>
          </ac:spMkLst>
        </pc:spChg>
        <pc:spChg chg="add">
          <ac:chgData name="Kalliomäki Päivi" userId="S::paivi.kalliomaki@ksao.fi::16246fed-9e9e-464e-9001-6a4028ccdc9d" providerId="AD" clId="Web-{7F302E70-7C0A-6686-F41F-5F5F5A9889AC}" dt="2020-11-12T20:35:20.393" v="53"/>
          <ac:spMkLst>
            <pc:docMk/>
            <pc:sldMk cId="4235023152" sldId="300"/>
            <ac:spMk id="34" creationId="{3DAC0C92-199E-475C-9390-119A9B027276}"/>
          </ac:spMkLst>
        </pc:spChg>
        <pc:spChg chg="add">
          <ac:chgData name="Kalliomäki Päivi" userId="S::paivi.kalliomaki@ksao.fi::16246fed-9e9e-464e-9001-6a4028ccdc9d" providerId="AD" clId="Web-{7F302E70-7C0A-6686-F41F-5F5F5A9889AC}" dt="2020-11-12T20:35:20.393" v="53"/>
          <ac:spMkLst>
            <pc:docMk/>
            <pc:sldMk cId="4235023152" sldId="300"/>
            <ac:spMk id="35" creationId="{C4CFB339-0ED8-4FE2-9EF1-6D1375B8499B}"/>
          </ac:spMkLst>
        </pc:spChg>
        <pc:spChg chg="add">
          <ac:chgData name="Kalliomäki Päivi" userId="S::paivi.kalliomaki@ksao.fi::16246fed-9e9e-464e-9001-6a4028ccdc9d" providerId="AD" clId="Web-{7F302E70-7C0A-6686-F41F-5F5F5A9889AC}" dt="2020-11-12T20:35:20.393" v="53"/>
          <ac:spMkLst>
            <pc:docMk/>
            <pc:sldMk cId="4235023152" sldId="300"/>
            <ac:spMk id="36" creationId="{31896C80-2069-4431-9C19-83B913734490}"/>
          </ac:spMkLst>
        </pc:spChg>
        <pc:spChg chg="add">
          <ac:chgData name="Kalliomäki Päivi" userId="S::paivi.kalliomaki@ksao.fi::16246fed-9e9e-464e-9001-6a4028ccdc9d" providerId="AD" clId="Web-{7F302E70-7C0A-6686-F41F-5F5F5A9889AC}" dt="2020-11-12T20:35:20.393" v="53"/>
          <ac:spMkLst>
            <pc:docMk/>
            <pc:sldMk cId="4235023152" sldId="300"/>
            <ac:spMk id="37" creationId="{BF120A21-0841-4823-B0C4-28AEBCEF9B78}"/>
          </ac:spMkLst>
        </pc:spChg>
        <pc:spChg chg="add">
          <ac:chgData name="Kalliomäki Päivi" userId="S::paivi.kalliomaki@ksao.fi::16246fed-9e9e-464e-9001-6a4028ccdc9d" providerId="AD" clId="Web-{7F302E70-7C0A-6686-F41F-5F5F5A9889AC}" dt="2020-11-12T20:35:20.393" v="53"/>
          <ac:spMkLst>
            <pc:docMk/>
            <pc:sldMk cId="4235023152" sldId="300"/>
            <ac:spMk id="38" creationId="{DBB05BAE-BBD3-4289-899F-A6851503C6B0}"/>
          </ac:spMkLst>
        </pc:spChg>
        <pc:spChg chg="add">
          <ac:chgData name="Kalliomäki Päivi" userId="S::paivi.kalliomaki@ksao.fi::16246fed-9e9e-464e-9001-6a4028ccdc9d" providerId="AD" clId="Web-{7F302E70-7C0A-6686-F41F-5F5F5A9889AC}" dt="2020-11-12T20:35:20.393" v="53"/>
          <ac:spMkLst>
            <pc:docMk/>
            <pc:sldMk cId="4235023152" sldId="300"/>
            <ac:spMk id="39" creationId="{9874D11C-36F5-4BBE-A490-019A54E953B0}"/>
          </ac:spMkLst>
        </pc:spChg>
        <pc:picChg chg="add mod ord">
          <ac:chgData name="Kalliomäki Päivi" userId="S::paivi.kalliomaki@ksao.fi::16246fed-9e9e-464e-9001-6a4028ccdc9d" providerId="AD" clId="Web-{7F302E70-7C0A-6686-F41F-5F5F5A9889AC}" dt="2020-11-12T20:35:20.393" v="53"/>
          <ac:picMkLst>
            <pc:docMk/>
            <pc:sldMk cId="4235023152" sldId="300"/>
            <ac:picMk id="4" creationId="{8306533D-0DE2-4C47-8FB2-FA5B57DC38F5}"/>
          </ac:picMkLst>
        </pc:picChg>
        <pc:picChg chg="add mod">
          <ac:chgData name="Kalliomäki Päivi" userId="S::paivi.kalliomaki@ksao.fi::16246fed-9e9e-464e-9001-6a4028ccdc9d" providerId="AD" clId="Web-{7F302E70-7C0A-6686-F41F-5F5F5A9889AC}" dt="2020-11-12T20:36:11.863" v="63" actId="1076"/>
          <ac:picMkLst>
            <pc:docMk/>
            <pc:sldMk cId="4235023152" sldId="300"/>
            <ac:picMk id="5" creationId="{457DE61B-AF64-44D0-8469-C8FCB5714EEE}"/>
          </ac:picMkLst>
        </pc:picChg>
        <pc:cxnChg chg="add del">
          <ac:chgData name="Kalliomäki Päivi" userId="S::paivi.kalliomaki@ksao.fi::16246fed-9e9e-464e-9001-6a4028ccdc9d" providerId="AD" clId="Web-{7F302E70-7C0A-6686-F41F-5F5F5A9889AC}" dt="2020-11-12T20:35:12.096" v="50"/>
          <ac:cxnSpMkLst>
            <pc:docMk/>
            <pc:sldMk cId="4235023152" sldId="300"/>
            <ac:cxnSpMk id="10" creationId="{64FA5DFF-7FE6-4855-84E6-DFA78EE978BD}"/>
          </ac:cxnSpMkLst>
        </pc:cxnChg>
        <pc:cxnChg chg="add del">
          <ac:chgData name="Kalliomäki Päivi" userId="S::paivi.kalliomaki@ksao.fi::16246fed-9e9e-464e-9001-6a4028ccdc9d" providerId="AD" clId="Web-{7F302E70-7C0A-6686-F41F-5F5F5A9889AC}" dt="2020-11-12T20:34:33.705" v="46"/>
          <ac:cxnSpMkLst>
            <pc:docMk/>
            <pc:sldMk cId="4235023152" sldId="300"/>
            <ac:cxnSpMk id="11" creationId="{64FA5DFF-7FE6-4855-84E6-DFA78EE978BD}"/>
          </ac:cxnSpMkLst>
        </pc:cxnChg>
        <pc:cxnChg chg="add del">
          <ac:chgData name="Kalliomäki Päivi" userId="S::paivi.kalliomaki@ksao.fi::16246fed-9e9e-464e-9001-6a4028ccdc9d" providerId="AD" clId="Web-{7F302E70-7C0A-6686-F41F-5F5F5A9889AC}" dt="2020-11-12T20:35:12.096" v="50"/>
          <ac:cxnSpMkLst>
            <pc:docMk/>
            <pc:sldMk cId="4235023152" sldId="300"/>
            <ac:cxnSpMk id="12" creationId="{2AFD8CBA-54A3-4363-991B-B9C631BBFA74}"/>
          </ac:cxnSpMkLst>
        </pc:cxnChg>
        <pc:cxnChg chg="add del">
          <ac:chgData name="Kalliomäki Päivi" userId="S::paivi.kalliomaki@ksao.fi::16246fed-9e9e-464e-9001-6a4028ccdc9d" providerId="AD" clId="Web-{7F302E70-7C0A-6686-F41F-5F5F5A9889AC}" dt="2020-11-12T20:34:33.705" v="46"/>
          <ac:cxnSpMkLst>
            <pc:docMk/>
            <pc:sldMk cId="4235023152" sldId="300"/>
            <ac:cxnSpMk id="13" creationId="{2AFD8CBA-54A3-4363-991B-B9C631BBFA74}"/>
          </ac:cxnSpMkLst>
        </pc:cxnChg>
        <pc:cxnChg chg="add">
          <ac:chgData name="Kalliomäki Päivi" userId="S::paivi.kalliomaki@ksao.fi::16246fed-9e9e-464e-9001-6a4028ccdc9d" providerId="AD" clId="Web-{7F302E70-7C0A-6686-F41F-5F5F5A9889AC}" dt="2020-11-12T20:35:20.393" v="53"/>
          <ac:cxnSpMkLst>
            <pc:docMk/>
            <pc:sldMk cId="4235023152" sldId="300"/>
            <ac:cxnSpMk id="31" creationId="{64FA5DFF-7FE6-4855-84E6-DFA78EE978BD}"/>
          </ac:cxnSpMkLst>
        </pc:cxnChg>
        <pc:cxnChg chg="add">
          <ac:chgData name="Kalliomäki Päivi" userId="S::paivi.kalliomaki@ksao.fi::16246fed-9e9e-464e-9001-6a4028ccdc9d" providerId="AD" clId="Web-{7F302E70-7C0A-6686-F41F-5F5F5A9889AC}" dt="2020-11-12T20:35:20.393" v="53"/>
          <ac:cxnSpMkLst>
            <pc:docMk/>
            <pc:sldMk cId="4235023152" sldId="300"/>
            <ac:cxnSpMk id="32" creationId="{2AFD8CBA-54A3-4363-991B-B9C631BBFA74}"/>
          </ac:cxnSpMkLst>
        </pc:cxnChg>
      </pc:sldChg>
    </pc:docChg>
  </pc:docChgLst>
  <pc:docChgLst>
    <pc:chgData name="Karppela Pia" userId="S::pia.karppela@ksao.fi::ff0cd077-f593-4343-b3ac-604b1ccd9b61" providerId="AD" clId="Web-{68B61D8E-048D-F816-548D-8CBED257DC8A}"/>
    <pc:docChg chg="addSld modSld">
      <pc:chgData name="Karppela Pia" userId="S::pia.karppela@ksao.fi::ff0cd077-f593-4343-b3ac-604b1ccd9b61" providerId="AD" clId="Web-{68B61D8E-048D-F816-548D-8CBED257DC8A}" dt="2020-11-16T09:08:25.287" v="150" actId="20577"/>
      <pc:docMkLst>
        <pc:docMk/>
      </pc:docMkLst>
      <pc:sldChg chg="modSp">
        <pc:chgData name="Karppela Pia" userId="S::pia.karppela@ksao.fi::ff0cd077-f593-4343-b3ac-604b1ccd9b61" providerId="AD" clId="Web-{68B61D8E-048D-F816-548D-8CBED257DC8A}" dt="2020-11-16T09:06:01.252" v="22" actId="20577"/>
        <pc:sldMkLst>
          <pc:docMk/>
          <pc:sldMk cId="478366171" sldId="271"/>
        </pc:sldMkLst>
        <pc:spChg chg="mod">
          <ac:chgData name="Karppela Pia" userId="S::pia.karppela@ksao.fi::ff0cd077-f593-4343-b3ac-604b1ccd9b61" providerId="AD" clId="Web-{68B61D8E-048D-F816-548D-8CBED257DC8A}" dt="2020-11-16T09:06:01.252" v="22" actId="20577"/>
          <ac:spMkLst>
            <pc:docMk/>
            <pc:sldMk cId="478366171" sldId="271"/>
            <ac:spMk id="3" creationId="{BEBF4EA9-4B73-4FD6-B0D7-425942BD2A79}"/>
          </ac:spMkLst>
        </pc:spChg>
      </pc:sldChg>
      <pc:sldChg chg="modSp new">
        <pc:chgData name="Karppela Pia" userId="S::pia.karppela@ksao.fi::ff0cd077-f593-4343-b3ac-604b1ccd9b61" providerId="AD" clId="Web-{68B61D8E-048D-F816-548D-8CBED257DC8A}" dt="2020-11-16T09:08:25.287" v="149" actId="20577"/>
        <pc:sldMkLst>
          <pc:docMk/>
          <pc:sldMk cId="1299074253" sldId="302"/>
        </pc:sldMkLst>
        <pc:spChg chg="mod">
          <ac:chgData name="Karppela Pia" userId="S::pia.karppela@ksao.fi::ff0cd077-f593-4343-b3ac-604b1ccd9b61" providerId="AD" clId="Web-{68B61D8E-048D-F816-548D-8CBED257DC8A}" dt="2020-11-16T09:07:03.191" v="31" actId="20577"/>
          <ac:spMkLst>
            <pc:docMk/>
            <pc:sldMk cId="1299074253" sldId="302"/>
            <ac:spMk id="2" creationId="{7828C3C7-ABCB-4F79-8EC1-9C586816BA38}"/>
          </ac:spMkLst>
        </pc:spChg>
        <pc:spChg chg="mod">
          <ac:chgData name="Karppela Pia" userId="S::pia.karppela@ksao.fi::ff0cd077-f593-4343-b3ac-604b1ccd9b61" providerId="AD" clId="Web-{68B61D8E-048D-F816-548D-8CBED257DC8A}" dt="2020-11-16T09:08:25.287" v="149" actId="20577"/>
          <ac:spMkLst>
            <pc:docMk/>
            <pc:sldMk cId="1299074253" sldId="302"/>
            <ac:spMk id="3" creationId="{69CF6542-8C6B-4744-9817-3DFD84C1E5D2}"/>
          </ac:spMkLst>
        </pc:spChg>
      </pc:sldChg>
    </pc:docChg>
  </pc:docChgLst>
  <pc:docChgLst>
    <pc:chgData name="Kalliomäki Päivi" userId="S::paivi.kalliomaki@ksao.fi::16246fed-9e9e-464e-9001-6a4028ccdc9d" providerId="AD" clId="Web-{B79D6287-3044-D851-6DBA-F5BCE2DB68E7}"/>
    <pc:docChg chg="delSld modSld">
      <pc:chgData name="Kalliomäki Päivi" userId="S::paivi.kalliomaki@ksao.fi::16246fed-9e9e-464e-9001-6a4028ccdc9d" providerId="AD" clId="Web-{B79D6287-3044-D851-6DBA-F5BCE2DB68E7}" dt="2021-09-21T12:01:23.840" v="211" actId="20577"/>
      <pc:docMkLst>
        <pc:docMk/>
      </pc:docMkLst>
      <pc:sldChg chg="modSp">
        <pc:chgData name="Kalliomäki Päivi" userId="S::paivi.kalliomaki@ksao.fi::16246fed-9e9e-464e-9001-6a4028ccdc9d" providerId="AD" clId="Web-{B79D6287-3044-D851-6DBA-F5BCE2DB68E7}" dt="2021-09-21T11:51:32.699" v="56" actId="20577"/>
        <pc:sldMkLst>
          <pc:docMk/>
          <pc:sldMk cId="505067128" sldId="256"/>
        </pc:sldMkLst>
        <pc:spChg chg="mod">
          <ac:chgData name="Kalliomäki Päivi" userId="S::paivi.kalliomaki@ksao.fi::16246fed-9e9e-464e-9001-6a4028ccdc9d" providerId="AD" clId="Web-{B79D6287-3044-D851-6DBA-F5BCE2DB68E7}" dt="2021-09-21T11:51:32.699" v="56" actId="20577"/>
          <ac:spMkLst>
            <pc:docMk/>
            <pc:sldMk cId="505067128" sldId="256"/>
            <ac:spMk id="6" creationId="{B108536B-C409-4AF4-A352-D9E1DB643878}"/>
          </ac:spMkLst>
        </pc:spChg>
      </pc:sldChg>
      <pc:sldChg chg="addSp delSp modSp">
        <pc:chgData name="Kalliomäki Päivi" userId="S::paivi.kalliomaki@ksao.fi::16246fed-9e9e-464e-9001-6a4028ccdc9d" providerId="AD" clId="Web-{B79D6287-3044-D851-6DBA-F5BCE2DB68E7}" dt="2021-09-21T12:01:23.840" v="211" actId="20577"/>
        <pc:sldMkLst>
          <pc:docMk/>
          <pc:sldMk cId="2756046730" sldId="299"/>
        </pc:sldMkLst>
        <pc:spChg chg="mod">
          <ac:chgData name="Kalliomäki Päivi" userId="S::paivi.kalliomaki@ksao.fi::16246fed-9e9e-464e-9001-6a4028ccdc9d" providerId="AD" clId="Web-{B79D6287-3044-D851-6DBA-F5BCE2DB68E7}" dt="2021-09-21T11:52:49.060" v="77" actId="20577"/>
          <ac:spMkLst>
            <pc:docMk/>
            <pc:sldMk cId="2756046730" sldId="299"/>
            <ac:spMk id="21" creationId="{7369E3AE-079B-4CA3-A59A-64F05A2542B1}"/>
          </ac:spMkLst>
        </pc:spChg>
        <pc:spChg chg="mod">
          <ac:chgData name="Kalliomäki Päivi" userId="S::paivi.kalliomaki@ksao.fi::16246fed-9e9e-464e-9001-6a4028ccdc9d" providerId="AD" clId="Web-{B79D6287-3044-D851-6DBA-F5BCE2DB68E7}" dt="2021-09-21T12:01:23.840" v="211" actId="20577"/>
          <ac:spMkLst>
            <pc:docMk/>
            <pc:sldMk cId="2756046730" sldId="299"/>
            <ac:spMk id="27" creationId="{579CFD77-D6DD-4AA0-A706-A299A5F7CAFD}"/>
          </ac:spMkLst>
        </pc:spChg>
        <pc:picChg chg="add del mod">
          <ac:chgData name="Kalliomäki Päivi" userId="S::paivi.kalliomaki@ksao.fi::16246fed-9e9e-464e-9001-6a4028ccdc9d" providerId="AD" clId="Web-{B79D6287-3044-D851-6DBA-F5BCE2DB68E7}" dt="2021-09-21T11:56:18.910" v="178"/>
          <ac:picMkLst>
            <pc:docMk/>
            <pc:sldMk cId="2756046730" sldId="299"/>
            <ac:picMk id="2" creationId="{397821AC-7CB4-43A3-A9B1-20FAD9D71237}"/>
          </ac:picMkLst>
        </pc:picChg>
        <pc:picChg chg="mod">
          <ac:chgData name="Kalliomäki Päivi" userId="S::paivi.kalliomaki@ksao.fi::16246fed-9e9e-464e-9001-6a4028ccdc9d" providerId="AD" clId="Web-{B79D6287-3044-D851-6DBA-F5BCE2DB68E7}" dt="2021-09-21T11:55:52.284" v="176" actId="14100"/>
          <ac:picMkLst>
            <pc:docMk/>
            <pc:sldMk cId="2756046730" sldId="299"/>
            <ac:picMk id="19" creationId="{427FB677-F788-447E-B884-ED570A237FE4}"/>
          </ac:picMkLst>
        </pc:picChg>
      </pc:sldChg>
      <pc:sldChg chg="delSp del">
        <pc:chgData name="Kalliomäki Päivi" userId="S::paivi.kalliomaki@ksao.fi::16246fed-9e9e-464e-9001-6a4028ccdc9d" providerId="AD" clId="Web-{B79D6287-3044-D851-6DBA-F5BCE2DB68E7}" dt="2021-09-21T11:56:55.754" v="179"/>
        <pc:sldMkLst>
          <pc:docMk/>
          <pc:sldMk cId="4235023152" sldId="300"/>
        </pc:sldMkLst>
        <pc:picChg chg="del">
          <ac:chgData name="Kalliomäki Päivi" userId="S::paivi.kalliomaki@ksao.fi::16246fed-9e9e-464e-9001-6a4028ccdc9d" providerId="AD" clId="Web-{B79D6287-3044-D851-6DBA-F5BCE2DB68E7}" dt="2021-09-21T11:54:56.642" v="166"/>
          <ac:picMkLst>
            <pc:docMk/>
            <pc:sldMk cId="4235023152" sldId="300"/>
            <ac:picMk id="8" creationId="{7D5B10EB-5382-498B-951E-7DD91AC5C112}"/>
          </ac:picMkLst>
        </pc:picChg>
      </pc:sldChg>
    </pc:docChg>
  </pc:docChgLst>
  <pc:docChgLst>
    <pc:chgData name="Kalliomäki Päivi" userId="S::paivi.kalliomaki@ksao.fi::16246fed-9e9e-464e-9001-6a4028ccdc9d" providerId="AD" clId="Web-{356BE16C-ACB2-DF75-2826-6DE9EA683D6F}"/>
    <pc:docChg chg="delSld modSld">
      <pc:chgData name="Kalliomäki Päivi" userId="S::paivi.kalliomaki@ksao.fi::16246fed-9e9e-464e-9001-6a4028ccdc9d" providerId="AD" clId="Web-{356BE16C-ACB2-DF75-2826-6DE9EA683D6F}" dt="2020-11-16T14:16:57.285" v="30" actId="20577"/>
      <pc:docMkLst>
        <pc:docMk/>
      </pc:docMkLst>
      <pc:sldChg chg="del">
        <pc:chgData name="Kalliomäki Päivi" userId="S::paivi.kalliomaki@ksao.fi::16246fed-9e9e-464e-9001-6a4028ccdc9d" providerId="AD" clId="Web-{356BE16C-ACB2-DF75-2826-6DE9EA683D6F}" dt="2020-11-16T14:14:37.407" v="0"/>
        <pc:sldMkLst>
          <pc:docMk/>
          <pc:sldMk cId="2972083234" sldId="278"/>
        </pc:sldMkLst>
      </pc:sldChg>
      <pc:sldChg chg="modSp">
        <pc:chgData name="Kalliomäki Päivi" userId="S::paivi.kalliomaki@ksao.fi::16246fed-9e9e-464e-9001-6a4028ccdc9d" providerId="AD" clId="Web-{356BE16C-ACB2-DF75-2826-6DE9EA683D6F}" dt="2020-11-16T14:16:57.270" v="29" actId="20577"/>
        <pc:sldMkLst>
          <pc:docMk/>
          <pc:sldMk cId="4217036597" sldId="293"/>
        </pc:sldMkLst>
        <pc:spChg chg="mod">
          <ac:chgData name="Kalliomäki Päivi" userId="S::paivi.kalliomaki@ksao.fi::16246fed-9e9e-464e-9001-6a4028ccdc9d" providerId="AD" clId="Web-{356BE16C-ACB2-DF75-2826-6DE9EA683D6F}" dt="2020-11-16T14:15:49.737" v="11" actId="1076"/>
          <ac:spMkLst>
            <pc:docMk/>
            <pc:sldMk cId="4217036597" sldId="293"/>
            <ac:spMk id="2" creationId="{50FB5EDF-4DBC-4D3D-B207-6FF32CA11738}"/>
          </ac:spMkLst>
        </pc:spChg>
        <pc:spChg chg="mod">
          <ac:chgData name="Kalliomäki Päivi" userId="S::paivi.kalliomaki@ksao.fi::16246fed-9e9e-464e-9001-6a4028ccdc9d" providerId="AD" clId="Web-{356BE16C-ACB2-DF75-2826-6DE9EA683D6F}" dt="2020-11-16T14:16:57.270" v="29" actId="20577"/>
          <ac:spMkLst>
            <pc:docMk/>
            <pc:sldMk cId="4217036597" sldId="293"/>
            <ac:spMk id="3" creationId="{AE6149EF-A276-4A4A-9296-BE6E8E5F37FE}"/>
          </ac:spMkLst>
        </pc:spChg>
      </pc:sldChg>
    </pc:docChg>
  </pc:docChgLst>
  <pc:docChgLst>
    <pc:chgData name="Kalliomäki Päivi" userId="S::paivi.kalliomaki@ksao.fi::16246fed-9e9e-464e-9001-6a4028ccdc9d" providerId="AD" clId="Web-{D10DE28F-22CE-659C-9034-8CFABD6F3188}"/>
    <pc:docChg chg="modSld">
      <pc:chgData name="Kalliomäki Päivi" userId="S::paivi.kalliomaki@ksao.fi::16246fed-9e9e-464e-9001-6a4028ccdc9d" providerId="AD" clId="Web-{D10DE28F-22CE-659C-9034-8CFABD6F3188}" dt="2020-11-12T09:41:29.333" v="455" actId="20577"/>
      <pc:docMkLst>
        <pc:docMk/>
      </pc:docMkLst>
      <pc:sldChg chg="addSp delSp modSp mod setBg">
        <pc:chgData name="Kalliomäki Päivi" userId="S::paivi.kalliomaki@ksao.fi::16246fed-9e9e-464e-9001-6a4028ccdc9d" providerId="AD" clId="Web-{D10DE28F-22CE-659C-9034-8CFABD6F3188}" dt="2020-11-12T09:41:29.317" v="454" actId="20577"/>
        <pc:sldMkLst>
          <pc:docMk/>
          <pc:sldMk cId="2413365120" sldId="262"/>
        </pc:sldMkLst>
        <pc:spChg chg="mod">
          <ac:chgData name="Kalliomäki Päivi" userId="S::paivi.kalliomaki@ksao.fi::16246fed-9e9e-464e-9001-6a4028ccdc9d" providerId="AD" clId="Web-{D10DE28F-22CE-659C-9034-8CFABD6F3188}" dt="2020-11-12T09:40:44.799" v="406" actId="1076"/>
          <ac:spMkLst>
            <pc:docMk/>
            <pc:sldMk cId="2413365120" sldId="262"/>
            <ac:spMk id="2" creationId="{5B197552-7AEF-4980-BC0F-D764AE2961C3}"/>
          </ac:spMkLst>
        </pc:spChg>
        <pc:spChg chg="mod ord">
          <ac:chgData name="Kalliomäki Päivi" userId="S::paivi.kalliomaki@ksao.fi::16246fed-9e9e-464e-9001-6a4028ccdc9d" providerId="AD" clId="Web-{D10DE28F-22CE-659C-9034-8CFABD6F3188}" dt="2020-11-12T09:41:29.317" v="454" actId="20577"/>
          <ac:spMkLst>
            <pc:docMk/>
            <pc:sldMk cId="2413365120" sldId="262"/>
            <ac:spMk id="3" creationId="{54F2046A-184B-4A29-B805-D322FAB12429}"/>
          </ac:spMkLst>
        </pc:spChg>
        <pc:spChg chg="del mod">
          <ac:chgData name="Kalliomäki Päivi" userId="S::paivi.kalliomaki@ksao.fi::16246fed-9e9e-464e-9001-6a4028ccdc9d" providerId="AD" clId="Web-{D10DE28F-22CE-659C-9034-8CFABD6F3188}" dt="2020-11-12T09:37:20.272" v="399"/>
          <ac:spMkLst>
            <pc:docMk/>
            <pc:sldMk cId="2413365120" sldId="262"/>
            <ac:spMk id="10" creationId="{83FAC803-CC19-4041-B466-524D92D18874}"/>
          </ac:spMkLst>
        </pc:spChg>
        <pc:spChg chg="add">
          <ac:chgData name="Kalliomäki Päivi" userId="S::paivi.kalliomaki@ksao.fi::16246fed-9e9e-464e-9001-6a4028ccdc9d" providerId="AD" clId="Web-{D10DE28F-22CE-659C-9034-8CFABD6F3188}" dt="2020-11-12T09:40:34.486" v="405"/>
          <ac:spMkLst>
            <pc:docMk/>
            <pc:sldMk cId="2413365120" sldId="262"/>
            <ac:spMk id="23" creationId="{518E5A25-92C5-4F27-8E26-0AAAB0CDC85E}"/>
          </ac:spMkLst>
        </pc:spChg>
        <pc:grpChg chg="add">
          <ac:chgData name="Kalliomäki Päivi" userId="S::paivi.kalliomaki@ksao.fi::16246fed-9e9e-464e-9001-6a4028ccdc9d" providerId="AD" clId="Web-{D10DE28F-22CE-659C-9034-8CFABD6F3188}" dt="2020-11-12T09:40:34.486" v="405"/>
          <ac:grpSpMkLst>
            <pc:docMk/>
            <pc:sldMk cId="2413365120" sldId="262"/>
            <ac:grpSpMk id="11" creationId="{10BE40E3-5550-4CDD-B4FD-387C33EBF157}"/>
          </ac:grpSpMkLst>
        </pc:grpChg>
        <pc:picChg chg="add del mod">
          <ac:chgData name="Kalliomäki Päivi" userId="S::paivi.kalliomaki@ksao.fi::16246fed-9e9e-464e-9001-6a4028ccdc9d" providerId="AD" clId="Web-{D10DE28F-22CE-659C-9034-8CFABD6F3188}" dt="2020-11-12T09:37:20.975" v="400"/>
          <ac:picMkLst>
            <pc:docMk/>
            <pc:sldMk cId="2413365120" sldId="262"/>
            <ac:picMk id="4" creationId="{7A708654-CC20-45F3-BE91-3C1E466BEDA0}"/>
          </ac:picMkLst>
        </pc:picChg>
        <pc:picChg chg="add del mod">
          <ac:chgData name="Kalliomäki Päivi" userId="S::paivi.kalliomaki@ksao.fi::16246fed-9e9e-464e-9001-6a4028ccdc9d" providerId="AD" clId="Web-{D10DE28F-22CE-659C-9034-8CFABD6F3188}" dt="2020-11-12T09:39:14.388" v="402"/>
          <ac:picMkLst>
            <pc:docMk/>
            <pc:sldMk cId="2413365120" sldId="262"/>
            <ac:picMk id="5" creationId="{F3FED362-1887-46DC-AE90-752053541625}"/>
          </ac:picMkLst>
        </pc:picChg>
        <pc:picChg chg="add mod">
          <ac:chgData name="Kalliomäki Päivi" userId="S::paivi.kalliomaki@ksao.fi::16246fed-9e9e-464e-9001-6a4028ccdc9d" providerId="AD" clId="Web-{D10DE28F-22CE-659C-9034-8CFABD6F3188}" dt="2020-11-12T09:40:34.486" v="405"/>
          <ac:picMkLst>
            <pc:docMk/>
            <pc:sldMk cId="2413365120" sldId="262"/>
            <ac:picMk id="6" creationId="{E7B74D0A-0CC7-45FF-82D2-95382FE98A8B}"/>
          </ac:picMkLst>
        </pc:picChg>
      </pc:sldChg>
      <pc:sldChg chg="addSp delSp modSp">
        <pc:chgData name="Kalliomäki Päivi" userId="S::paivi.kalliomaki@ksao.fi::16246fed-9e9e-464e-9001-6a4028ccdc9d" providerId="AD" clId="Web-{D10DE28F-22CE-659C-9034-8CFABD6F3188}" dt="2020-11-12T09:39:25.419" v="403"/>
        <pc:sldMkLst>
          <pc:docMk/>
          <pc:sldMk cId="2658564690" sldId="265"/>
        </pc:sldMkLst>
        <pc:picChg chg="add del mod">
          <ac:chgData name="Kalliomäki Päivi" userId="S::paivi.kalliomaki@ksao.fi::16246fed-9e9e-464e-9001-6a4028ccdc9d" providerId="AD" clId="Web-{D10DE28F-22CE-659C-9034-8CFABD6F3188}" dt="2020-11-12T09:35:56.079" v="384"/>
          <ac:picMkLst>
            <pc:docMk/>
            <pc:sldMk cId="2658564690" sldId="265"/>
            <ac:picMk id="7" creationId="{A9A37A0D-B41A-4443-8FCA-C37AF90DD64C}"/>
          </ac:picMkLst>
        </pc:picChg>
        <pc:picChg chg="del">
          <ac:chgData name="Kalliomäki Päivi" userId="S::paivi.kalliomaki@ksao.fi::16246fed-9e9e-464e-9001-6a4028ccdc9d" providerId="AD" clId="Web-{D10DE28F-22CE-659C-9034-8CFABD6F3188}" dt="2020-11-12T09:21:38.873" v="0"/>
          <ac:picMkLst>
            <pc:docMk/>
            <pc:sldMk cId="2658564690" sldId="265"/>
            <ac:picMk id="8" creationId="{00000000-0000-0000-0000-000000000000}"/>
          </ac:picMkLst>
        </pc:picChg>
        <pc:picChg chg="add del mod">
          <ac:chgData name="Kalliomäki Päivi" userId="S::paivi.kalliomaki@ksao.fi::16246fed-9e9e-464e-9001-6a4028ccdc9d" providerId="AD" clId="Web-{D10DE28F-22CE-659C-9034-8CFABD6F3188}" dt="2020-11-12T09:36:08.892" v="387"/>
          <ac:picMkLst>
            <pc:docMk/>
            <pc:sldMk cId="2658564690" sldId="265"/>
            <ac:picMk id="9" creationId="{BB498FF9-D7D4-4C6E-BA74-73560EC32F81}"/>
          </ac:picMkLst>
        </pc:picChg>
        <pc:picChg chg="add mod">
          <ac:chgData name="Kalliomäki Päivi" userId="S::paivi.kalliomaki@ksao.fi::16246fed-9e9e-464e-9001-6a4028ccdc9d" providerId="AD" clId="Web-{D10DE28F-22CE-659C-9034-8CFABD6F3188}" dt="2020-11-12T09:39:25.419" v="403"/>
          <ac:picMkLst>
            <pc:docMk/>
            <pc:sldMk cId="2658564690" sldId="265"/>
            <ac:picMk id="10" creationId="{43A02284-805A-4B79-B602-1D19FF240768}"/>
          </ac:picMkLst>
        </pc:picChg>
      </pc:sldChg>
      <pc:sldChg chg="addSp delSp modSp">
        <pc:chgData name="Kalliomäki Päivi" userId="S::paivi.kalliomaki@ksao.fi::16246fed-9e9e-464e-9001-6a4028ccdc9d" providerId="AD" clId="Web-{D10DE28F-22CE-659C-9034-8CFABD6F3188}" dt="2020-11-12T09:34:50.888" v="383" actId="1076"/>
        <pc:sldMkLst>
          <pc:docMk/>
          <pc:sldMk cId="1244347975" sldId="281"/>
        </pc:sldMkLst>
        <pc:picChg chg="add del mod">
          <ac:chgData name="Kalliomäki Päivi" userId="S::paivi.kalliomaki@ksao.fi::16246fed-9e9e-464e-9001-6a4028ccdc9d" providerId="AD" clId="Web-{D10DE28F-22CE-659C-9034-8CFABD6F3188}" dt="2020-11-12T09:34:30.902" v="379"/>
          <ac:picMkLst>
            <pc:docMk/>
            <pc:sldMk cId="1244347975" sldId="281"/>
            <ac:picMk id="5" creationId="{ED35D9EA-9444-4024-A05E-926EA10DF1E9}"/>
          </ac:picMkLst>
        </pc:picChg>
        <pc:picChg chg="add del mod">
          <ac:chgData name="Kalliomäki Päivi" userId="S::paivi.kalliomaki@ksao.fi::16246fed-9e9e-464e-9001-6a4028ccdc9d" providerId="AD" clId="Web-{D10DE28F-22CE-659C-9034-8CFABD6F3188}" dt="2020-11-12T09:34:37.840" v="381"/>
          <ac:picMkLst>
            <pc:docMk/>
            <pc:sldMk cId="1244347975" sldId="281"/>
            <ac:picMk id="6" creationId="{50610C47-07D2-44FF-A6F2-059692A5FF6A}"/>
          </ac:picMkLst>
        </pc:picChg>
        <pc:picChg chg="add mod">
          <ac:chgData name="Kalliomäki Päivi" userId="S::paivi.kalliomaki@ksao.fi::16246fed-9e9e-464e-9001-6a4028ccdc9d" providerId="AD" clId="Web-{D10DE28F-22CE-659C-9034-8CFABD6F3188}" dt="2020-11-12T09:34:50.888" v="383" actId="1076"/>
          <ac:picMkLst>
            <pc:docMk/>
            <pc:sldMk cId="1244347975" sldId="281"/>
            <ac:picMk id="7" creationId="{BDEE579B-E7F6-4A02-906D-D7D349D5E92F}"/>
          </ac:picMkLst>
        </pc:picChg>
      </pc:sldChg>
      <pc:sldChg chg="addSp delSp modSp mod setBg">
        <pc:chgData name="Kalliomäki Päivi" userId="S::paivi.kalliomaki@ksao.fi::16246fed-9e9e-464e-9001-6a4028ccdc9d" providerId="AD" clId="Web-{D10DE28F-22CE-659C-9034-8CFABD6F3188}" dt="2020-11-12T09:33:15.195" v="377" actId="1076"/>
        <pc:sldMkLst>
          <pc:docMk/>
          <pc:sldMk cId="2367752168" sldId="292"/>
        </pc:sldMkLst>
        <pc:spChg chg="mod">
          <ac:chgData name="Kalliomäki Päivi" userId="S::paivi.kalliomaki@ksao.fi::16246fed-9e9e-464e-9001-6a4028ccdc9d" providerId="AD" clId="Web-{D10DE28F-22CE-659C-9034-8CFABD6F3188}" dt="2020-11-12T09:33:15.195" v="377" actId="1076"/>
          <ac:spMkLst>
            <pc:docMk/>
            <pc:sldMk cId="2367752168" sldId="292"/>
            <ac:spMk id="2" creationId="{C04C1DD0-8229-4060-8C5C-EF98CB6F1017}"/>
          </ac:spMkLst>
        </pc:spChg>
        <pc:spChg chg="mod ord">
          <ac:chgData name="Kalliomäki Päivi" userId="S::paivi.kalliomaki@ksao.fi::16246fed-9e9e-464e-9001-6a4028ccdc9d" providerId="AD" clId="Web-{D10DE28F-22CE-659C-9034-8CFABD6F3188}" dt="2020-11-12T09:33:12.445" v="376" actId="1076"/>
          <ac:spMkLst>
            <pc:docMk/>
            <pc:sldMk cId="2367752168" sldId="292"/>
            <ac:spMk id="3" creationId="{CB6BEB63-F9C7-4F3C-81F1-F074D72B1C52}"/>
          </ac:spMkLst>
        </pc:spChg>
        <pc:spChg chg="del mod">
          <ac:chgData name="Kalliomäki Päivi" userId="S::paivi.kalliomaki@ksao.fi::16246fed-9e9e-464e-9001-6a4028ccdc9d" providerId="AD" clId="Web-{D10DE28F-22CE-659C-9034-8CFABD6F3188}" dt="2020-11-12T09:30:03.184" v="292"/>
          <ac:spMkLst>
            <pc:docMk/>
            <pc:sldMk cId="2367752168" sldId="292"/>
            <ac:spMk id="4" creationId="{16D2C59B-B074-4498-AB9E-EC2CF68AA2E9}"/>
          </ac:spMkLst>
        </pc:spChg>
        <pc:spChg chg="add del mod">
          <ac:chgData name="Kalliomäki Päivi" userId="S::paivi.kalliomaki@ksao.fi::16246fed-9e9e-464e-9001-6a4028ccdc9d" providerId="AD" clId="Web-{D10DE28F-22CE-659C-9034-8CFABD6F3188}" dt="2020-11-12T09:31:21.251" v="364"/>
          <ac:spMkLst>
            <pc:docMk/>
            <pc:sldMk cId="2367752168" sldId="292"/>
            <ac:spMk id="8" creationId="{883ACF23-9E1E-4661-BD93-0720140338D5}"/>
          </ac:spMkLst>
        </pc:spChg>
        <pc:spChg chg="add del">
          <ac:chgData name="Kalliomäki Päivi" userId="S::paivi.kalliomaki@ksao.fi::16246fed-9e9e-464e-9001-6a4028ccdc9d" providerId="AD" clId="Web-{D10DE28F-22CE-659C-9034-8CFABD6F3188}" dt="2020-11-12T09:33:02.694" v="375"/>
          <ac:spMkLst>
            <pc:docMk/>
            <pc:sldMk cId="2367752168" sldId="292"/>
            <ac:spMk id="22" creationId="{3BCB5F6A-9EB0-40B0-9D13-3023E9A20508}"/>
          </ac:spMkLst>
        </pc:spChg>
        <pc:spChg chg="add del mod">
          <ac:chgData name="Kalliomäki Päivi" userId="S::paivi.kalliomaki@ksao.fi::16246fed-9e9e-464e-9001-6a4028ccdc9d" providerId="AD" clId="Web-{D10DE28F-22CE-659C-9034-8CFABD6F3188}" dt="2020-11-12T09:32:15.863" v="366"/>
          <ac:spMkLst>
            <pc:docMk/>
            <pc:sldMk cId="2367752168" sldId="292"/>
            <ac:spMk id="23" creationId="{46FB6D49-0F60-47AE-AD10-7291E60B3721}"/>
          </ac:spMkLst>
        </pc:spChg>
        <pc:spChg chg="add del">
          <ac:chgData name="Kalliomäki Päivi" userId="S::paivi.kalliomaki@ksao.fi::16246fed-9e9e-464e-9001-6a4028ccdc9d" providerId="AD" clId="Web-{D10DE28F-22CE-659C-9034-8CFABD6F3188}" dt="2020-11-12T09:32:53.881" v="370"/>
          <ac:spMkLst>
            <pc:docMk/>
            <pc:sldMk cId="2367752168" sldId="292"/>
            <ac:spMk id="27" creationId="{EB6743CF-E74B-4A3C-A785-599069DB89DF}"/>
          </ac:spMkLst>
        </pc:spChg>
        <pc:spChg chg="add del">
          <ac:chgData name="Kalliomäki Päivi" userId="S::paivi.kalliomaki@ksao.fi::16246fed-9e9e-464e-9001-6a4028ccdc9d" providerId="AD" clId="Web-{D10DE28F-22CE-659C-9034-8CFABD6F3188}" dt="2020-11-12T09:32:58.678" v="372"/>
          <ac:spMkLst>
            <pc:docMk/>
            <pc:sldMk cId="2367752168" sldId="292"/>
            <ac:spMk id="40" creationId="{DD6B6433-CCD9-42F6-83C5-76BCAA8FEE69}"/>
          </ac:spMkLst>
        </pc:spChg>
        <pc:spChg chg="add del">
          <ac:chgData name="Kalliomäki Päivi" userId="S::paivi.kalliomaki@ksao.fi::16246fed-9e9e-464e-9001-6a4028ccdc9d" providerId="AD" clId="Web-{D10DE28F-22CE-659C-9034-8CFABD6F3188}" dt="2020-11-12T09:32:41.224" v="368"/>
          <ac:spMkLst>
            <pc:docMk/>
            <pc:sldMk cId="2367752168" sldId="292"/>
            <ac:spMk id="41" creationId="{3BCB5F6A-9EB0-40B0-9D13-3023E9A20508}"/>
          </ac:spMkLst>
        </pc:spChg>
        <pc:spChg chg="add del">
          <ac:chgData name="Kalliomäki Päivi" userId="S::paivi.kalliomaki@ksao.fi::16246fed-9e9e-464e-9001-6a4028ccdc9d" providerId="AD" clId="Web-{D10DE28F-22CE-659C-9034-8CFABD6F3188}" dt="2020-11-12T09:32:58.678" v="372"/>
          <ac:spMkLst>
            <pc:docMk/>
            <pc:sldMk cId="2367752168" sldId="292"/>
            <ac:spMk id="43" creationId="{442B55CB-F27D-4C06-89E5-4EC99A519CBE}"/>
          </ac:spMkLst>
        </pc:spChg>
        <pc:spChg chg="add del">
          <ac:chgData name="Kalliomäki Päivi" userId="S::paivi.kalliomaki@ksao.fi::16246fed-9e9e-464e-9001-6a4028ccdc9d" providerId="AD" clId="Web-{D10DE28F-22CE-659C-9034-8CFABD6F3188}" dt="2020-11-12T09:33:02.647" v="374"/>
          <ac:spMkLst>
            <pc:docMk/>
            <pc:sldMk cId="2367752168" sldId="292"/>
            <ac:spMk id="44" creationId="{EB6743CF-E74B-4A3C-A785-599069DB89DF}"/>
          </ac:spMkLst>
        </pc:spChg>
        <pc:spChg chg="add">
          <ac:chgData name="Kalliomäki Päivi" userId="S::paivi.kalliomaki@ksao.fi::16246fed-9e9e-464e-9001-6a4028ccdc9d" providerId="AD" clId="Web-{D10DE28F-22CE-659C-9034-8CFABD6F3188}" dt="2020-11-12T09:33:02.694" v="375"/>
          <ac:spMkLst>
            <pc:docMk/>
            <pc:sldMk cId="2367752168" sldId="292"/>
            <ac:spMk id="48" creationId="{3BCB5F6A-9EB0-40B0-9D13-3023E9A20508}"/>
          </ac:spMkLst>
        </pc:spChg>
        <pc:spChg chg="add del">
          <ac:chgData name="Kalliomäki Päivi" userId="S::paivi.kalliomaki@ksao.fi::16246fed-9e9e-464e-9001-6a4028ccdc9d" providerId="AD" clId="Web-{D10DE28F-22CE-659C-9034-8CFABD6F3188}" dt="2020-11-12T09:32:58.678" v="372"/>
          <ac:spMkLst>
            <pc:docMk/>
            <pc:sldMk cId="2367752168" sldId="292"/>
            <ac:spMk id="49" creationId="{70669A81-0E9B-4B42-AFEA-8F672C6CFBA7}"/>
          </ac:spMkLst>
        </pc:spChg>
        <pc:spChg chg="add del">
          <ac:chgData name="Kalliomäki Päivi" userId="S::paivi.kalliomaki@ksao.fi::16246fed-9e9e-464e-9001-6a4028ccdc9d" providerId="AD" clId="Web-{D10DE28F-22CE-659C-9034-8CFABD6F3188}" dt="2020-11-12T09:32:58.678" v="372"/>
          <ac:spMkLst>
            <pc:docMk/>
            <pc:sldMk cId="2367752168" sldId="292"/>
            <ac:spMk id="51" creationId="{8C93E0C6-CF08-4771-B5A9-6018CB3AED59}"/>
          </ac:spMkLst>
        </pc:spChg>
        <pc:spChg chg="add del">
          <ac:chgData name="Kalliomäki Päivi" userId="S::paivi.kalliomaki@ksao.fi::16246fed-9e9e-464e-9001-6a4028ccdc9d" providerId="AD" clId="Web-{D10DE28F-22CE-659C-9034-8CFABD6F3188}" dt="2020-11-12T09:32:58.678" v="372"/>
          <ac:spMkLst>
            <pc:docMk/>
            <pc:sldMk cId="2367752168" sldId="292"/>
            <ac:spMk id="53" creationId="{A011F1B8-62C5-4D08-A621-EAD05C7D6905}"/>
          </ac:spMkLst>
        </pc:spChg>
        <pc:spChg chg="add del">
          <ac:chgData name="Kalliomäki Päivi" userId="S::paivi.kalliomaki@ksao.fi::16246fed-9e9e-464e-9001-6a4028ccdc9d" providerId="AD" clId="Web-{D10DE28F-22CE-659C-9034-8CFABD6F3188}" dt="2020-11-12T09:32:58.678" v="372"/>
          <ac:spMkLst>
            <pc:docMk/>
            <pc:sldMk cId="2367752168" sldId="292"/>
            <ac:spMk id="55" creationId="{C6A6AECB-428C-4CB4-B65A-359F08B6D8F8}"/>
          </ac:spMkLst>
        </pc:spChg>
        <pc:spChg chg="add del">
          <ac:chgData name="Kalliomäki Päivi" userId="S::paivi.kalliomaki@ksao.fi::16246fed-9e9e-464e-9001-6a4028ccdc9d" providerId="AD" clId="Web-{D10DE28F-22CE-659C-9034-8CFABD6F3188}" dt="2020-11-12T09:32:58.678" v="372"/>
          <ac:spMkLst>
            <pc:docMk/>
            <pc:sldMk cId="2367752168" sldId="292"/>
            <ac:spMk id="57" creationId="{28D1A6ED-2AB6-46A3-A315-485B8BF936D8}"/>
          </ac:spMkLst>
        </pc:spChg>
        <pc:spChg chg="add del">
          <ac:chgData name="Kalliomäki Päivi" userId="S::paivi.kalliomaki@ksao.fi::16246fed-9e9e-464e-9001-6a4028ccdc9d" providerId="AD" clId="Web-{D10DE28F-22CE-659C-9034-8CFABD6F3188}" dt="2020-11-12T09:32:58.678" v="372"/>
          <ac:spMkLst>
            <pc:docMk/>
            <pc:sldMk cId="2367752168" sldId="292"/>
            <ac:spMk id="59" creationId="{B61CE46B-8525-46A8-AB7B-DCBCC1B65F9A}"/>
          </ac:spMkLst>
        </pc:spChg>
        <pc:spChg chg="add del">
          <ac:chgData name="Kalliomäki Päivi" userId="S::paivi.kalliomaki@ksao.fi::16246fed-9e9e-464e-9001-6a4028ccdc9d" providerId="AD" clId="Web-{D10DE28F-22CE-659C-9034-8CFABD6F3188}" dt="2020-11-12T09:32:58.678" v="372"/>
          <ac:spMkLst>
            <pc:docMk/>
            <pc:sldMk cId="2367752168" sldId="292"/>
            <ac:spMk id="61" creationId="{4412B991-9935-45FB-A17E-8F30DD832561}"/>
          </ac:spMkLst>
        </pc:spChg>
        <pc:grpChg chg="add del">
          <ac:chgData name="Kalliomäki Päivi" userId="S::paivi.kalliomaki@ksao.fi::16246fed-9e9e-464e-9001-6a4028ccdc9d" providerId="AD" clId="Web-{D10DE28F-22CE-659C-9034-8CFABD6F3188}" dt="2020-11-12T09:33:02.694" v="375"/>
          <ac:grpSpMkLst>
            <pc:docMk/>
            <pc:sldMk cId="2367752168" sldId="292"/>
            <ac:grpSpMk id="10" creationId="{10BE40E3-5550-4CDD-B4FD-387C33EBF157}"/>
          </ac:grpSpMkLst>
        </pc:grpChg>
        <pc:grpChg chg="add del">
          <ac:chgData name="Kalliomäki Päivi" userId="S::paivi.kalliomaki@ksao.fi::16246fed-9e9e-464e-9001-6a4028ccdc9d" providerId="AD" clId="Web-{D10DE28F-22CE-659C-9034-8CFABD6F3188}" dt="2020-11-12T09:32:53.881" v="370"/>
          <ac:grpSpMkLst>
            <pc:docMk/>
            <pc:sldMk cId="2367752168" sldId="292"/>
            <ac:grpSpMk id="26" creationId="{10BE40E3-5550-4CDD-B4FD-387C33EBF157}"/>
          </ac:grpSpMkLst>
        </pc:grpChg>
        <pc:grpChg chg="add del">
          <ac:chgData name="Kalliomäki Päivi" userId="S::paivi.kalliomaki@ksao.fi::16246fed-9e9e-464e-9001-6a4028ccdc9d" providerId="AD" clId="Web-{D10DE28F-22CE-659C-9034-8CFABD6F3188}" dt="2020-11-12T09:32:58.678" v="372"/>
          <ac:grpSpMkLst>
            <pc:docMk/>
            <pc:sldMk cId="2367752168" sldId="292"/>
            <ac:grpSpMk id="28" creationId="{10BE40E3-5550-4CDD-B4FD-387C33EBF157}"/>
          </ac:grpSpMkLst>
        </pc:grpChg>
        <pc:grpChg chg="add del">
          <ac:chgData name="Kalliomäki Päivi" userId="S::paivi.kalliomaki@ksao.fi::16246fed-9e9e-464e-9001-6a4028ccdc9d" providerId="AD" clId="Web-{D10DE28F-22CE-659C-9034-8CFABD6F3188}" dt="2020-11-12T09:32:41.224" v="368"/>
          <ac:grpSpMkLst>
            <pc:docMk/>
            <pc:sldMk cId="2367752168" sldId="292"/>
            <ac:grpSpMk id="29" creationId="{10BE40E3-5550-4CDD-B4FD-387C33EBF157}"/>
          </ac:grpSpMkLst>
        </pc:grpChg>
        <pc:grpChg chg="add del">
          <ac:chgData name="Kalliomäki Päivi" userId="S::paivi.kalliomaki@ksao.fi::16246fed-9e9e-464e-9001-6a4028ccdc9d" providerId="AD" clId="Web-{D10DE28F-22CE-659C-9034-8CFABD6F3188}" dt="2020-11-12T09:33:02.647" v="374"/>
          <ac:grpSpMkLst>
            <pc:docMk/>
            <pc:sldMk cId="2367752168" sldId="292"/>
            <ac:grpSpMk id="42" creationId="{10BE40E3-5550-4CDD-B4FD-387C33EBF157}"/>
          </ac:grpSpMkLst>
        </pc:grpChg>
        <pc:grpChg chg="add">
          <ac:chgData name="Kalliomäki Päivi" userId="S::paivi.kalliomaki@ksao.fi::16246fed-9e9e-464e-9001-6a4028ccdc9d" providerId="AD" clId="Web-{D10DE28F-22CE-659C-9034-8CFABD6F3188}" dt="2020-11-12T09:33:02.694" v="375"/>
          <ac:grpSpMkLst>
            <pc:docMk/>
            <pc:sldMk cId="2367752168" sldId="292"/>
            <ac:grpSpMk id="46" creationId="{10BE40E3-5550-4CDD-B4FD-387C33EBF157}"/>
          </ac:grpSpMkLst>
        </pc:grpChg>
        <pc:picChg chg="add del mod ord">
          <ac:chgData name="Kalliomäki Päivi" userId="S::paivi.kalliomaki@ksao.fi::16246fed-9e9e-464e-9001-6a4028ccdc9d" providerId="AD" clId="Web-{D10DE28F-22CE-659C-9034-8CFABD6F3188}" dt="2020-11-12T09:31:15.891" v="362"/>
          <ac:picMkLst>
            <pc:docMk/>
            <pc:sldMk cId="2367752168" sldId="292"/>
            <ac:picMk id="5" creationId="{3ECAD4BB-5A1A-45F1-B106-37BEDAAB79A0}"/>
          </ac:picMkLst>
        </pc:picChg>
        <pc:picChg chg="add del mod">
          <ac:chgData name="Kalliomäki Päivi" userId="S::paivi.kalliomaki@ksao.fi::16246fed-9e9e-464e-9001-6a4028ccdc9d" providerId="AD" clId="Web-{D10DE28F-22CE-659C-9034-8CFABD6F3188}" dt="2020-11-12T09:31:18.985" v="363"/>
          <ac:picMkLst>
            <pc:docMk/>
            <pc:sldMk cId="2367752168" sldId="292"/>
            <ac:picMk id="6" creationId="{EED7A2F3-0C45-4025-93A3-036A24CC9ABC}"/>
          </ac:picMkLst>
        </pc:picChg>
        <pc:picChg chg="add del mod ord">
          <ac:chgData name="Kalliomäki Päivi" userId="S::paivi.kalliomaki@ksao.fi::16246fed-9e9e-464e-9001-6a4028ccdc9d" providerId="AD" clId="Web-{D10DE28F-22CE-659C-9034-8CFABD6F3188}" dt="2020-11-12T09:31:37.877" v="365"/>
          <ac:picMkLst>
            <pc:docMk/>
            <pc:sldMk cId="2367752168" sldId="292"/>
            <ac:picMk id="9" creationId="{1E9F69D0-A2EB-45E8-8F63-2D12E83B136B}"/>
          </ac:picMkLst>
        </pc:picChg>
        <pc:picChg chg="add mod ord">
          <ac:chgData name="Kalliomäki Päivi" userId="S::paivi.kalliomaki@ksao.fi::16246fed-9e9e-464e-9001-6a4028ccdc9d" providerId="AD" clId="Web-{D10DE28F-22CE-659C-9034-8CFABD6F3188}" dt="2020-11-12T09:33:02.694" v="375"/>
          <ac:picMkLst>
            <pc:docMk/>
            <pc:sldMk cId="2367752168" sldId="292"/>
            <ac:picMk id="24" creationId="{A261EF3B-A862-4EFA-8F3C-D48C1A814121}"/>
          </ac:picMkLst>
        </pc:picChg>
        <pc:cxnChg chg="add del">
          <ac:chgData name="Kalliomäki Päivi" userId="S::paivi.kalliomaki@ksao.fi::16246fed-9e9e-464e-9001-6a4028ccdc9d" providerId="AD" clId="Web-{D10DE28F-22CE-659C-9034-8CFABD6F3188}" dt="2020-11-12T09:32:58.678" v="372"/>
          <ac:cxnSpMkLst>
            <pc:docMk/>
            <pc:sldMk cId="2367752168" sldId="292"/>
            <ac:cxnSpMk id="45" creationId="{48527540-7F01-4C2E-9641-738882048E3D}"/>
          </ac:cxnSpMkLst>
        </pc:cxnChg>
        <pc:cxnChg chg="add del">
          <ac:chgData name="Kalliomäki Päivi" userId="S::paivi.kalliomaki@ksao.fi::16246fed-9e9e-464e-9001-6a4028ccdc9d" providerId="AD" clId="Web-{D10DE28F-22CE-659C-9034-8CFABD6F3188}" dt="2020-11-12T09:32:58.678" v="372"/>
          <ac:cxnSpMkLst>
            <pc:docMk/>
            <pc:sldMk cId="2367752168" sldId="292"/>
            <ac:cxnSpMk id="47" creationId="{D6F60FB6-F855-43F0-A752-3719156C1E04}"/>
          </ac:cxnSpMkLst>
        </pc:cxnChg>
      </pc:sldChg>
    </pc:docChg>
  </pc:docChgLst>
  <pc:docChgLst>
    <pc:chgData name="Ruuskanen Kirsi" userId="S::kirsi.ruuskanen@ksao.fi::385b09cd-46a7-4da5-a888-e98a6cffe0d1" providerId="AD" clId="Web-{7F694BC2-E8FA-950D-37AE-FBBB7CD85F63}"/>
    <pc:docChg chg="modSld">
      <pc:chgData name="Ruuskanen Kirsi" userId="S::kirsi.ruuskanen@ksao.fi::385b09cd-46a7-4da5-a888-e98a6cffe0d1" providerId="AD" clId="Web-{7F694BC2-E8FA-950D-37AE-FBBB7CD85F63}" dt="2020-11-13T11:36:06.031" v="71" actId="20577"/>
      <pc:docMkLst>
        <pc:docMk/>
      </pc:docMkLst>
      <pc:sldChg chg="modSp">
        <pc:chgData name="Ruuskanen Kirsi" userId="S::kirsi.ruuskanen@ksao.fi::385b09cd-46a7-4da5-a888-e98a6cffe0d1" providerId="AD" clId="Web-{7F694BC2-E8FA-950D-37AE-FBBB7CD85F63}" dt="2020-11-13T11:36:06.015" v="70" actId="20577"/>
        <pc:sldMkLst>
          <pc:docMk/>
          <pc:sldMk cId="2972083234" sldId="278"/>
        </pc:sldMkLst>
        <pc:spChg chg="mod">
          <ac:chgData name="Ruuskanen Kirsi" userId="S::kirsi.ruuskanen@ksao.fi::385b09cd-46a7-4da5-a888-e98a6cffe0d1" providerId="AD" clId="Web-{7F694BC2-E8FA-950D-37AE-FBBB7CD85F63}" dt="2020-11-13T11:36:06.015" v="70" actId="20577"/>
          <ac:spMkLst>
            <pc:docMk/>
            <pc:sldMk cId="2972083234" sldId="278"/>
            <ac:spMk id="3" creationId="{2EF35BC1-43C4-49DF-BC52-D6202B1B852F}"/>
          </ac:spMkLst>
        </pc:spChg>
      </pc:sldChg>
      <pc:sldChg chg="modSp">
        <pc:chgData name="Ruuskanen Kirsi" userId="S::kirsi.ruuskanen@ksao.fi::385b09cd-46a7-4da5-a888-e98a6cffe0d1" providerId="AD" clId="Web-{7F694BC2-E8FA-950D-37AE-FBBB7CD85F63}" dt="2020-11-13T11:17:04.652" v="33" actId="20577"/>
        <pc:sldMkLst>
          <pc:docMk/>
          <pc:sldMk cId="12701873" sldId="286"/>
        </pc:sldMkLst>
        <pc:spChg chg="mod">
          <ac:chgData name="Ruuskanen Kirsi" userId="S::kirsi.ruuskanen@ksao.fi::385b09cd-46a7-4da5-a888-e98a6cffe0d1" providerId="AD" clId="Web-{7F694BC2-E8FA-950D-37AE-FBBB7CD85F63}" dt="2020-11-13T11:17:04.652" v="33" actId="20577"/>
          <ac:spMkLst>
            <pc:docMk/>
            <pc:sldMk cId="12701873" sldId="286"/>
            <ac:spMk id="3" creationId="{191A05DF-8B9D-4896-B6B8-15AFD898048B}"/>
          </ac:spMkLst>
        </pc:spChg>
      </pc:sldChg>
    </pc:docChg>
  </pc:docChgLst>
  <pc:docChgLst>
    <pc:chgData name="Kalliomäki Päivi" userId="323d7854-11be-4a1c-8cbb-bce91165975d" providerId="ADAL" clId="{04DB6621-4D57-4B49-B917-3E8217A59CB5}"/>
    <pc:docChg chg="undo custSel modSld">
      <pc:chgData name="Kalliomäki Päivi" userId="323d7854-11be-4a1c-8cbb-bce91165975d" providerId="ADAL" clId="{04DB6621-4D57-4B49-B917-3E8217A59CB5}" dt="2022-06-24T12:17:39.787" v="121"/>
      <pc:docMkLst>
        <pc:docMk/>
      </pc:docMkLst>
      <pc:sldChg chg="addSp delSp modSp mod">
        <pc:chgData name="Kalliomäki Päivi" userId="323d7854-11be-4a1c-8cbb-bce91165975d" providerId="ADAL" clId="{04DB6621-4D57-4B49-B917-3E8217A59CB5}" dt="2022-06-24T12:10:30.829" v="78" actId="1076"/>
        <pc:sldMkLst>
          <pc:docMk/>
          <pc:sldMk cId="1843134073" sldId="259"/>
        </pc:sldMkLst>
        <pc:spChg chg="mod">
          <ac:chgData name="Kalliomäki Päivi" userId="323d7854-11be-4a1c-8cbb-bce91165975d" providerId="ADAL" clId="{04DB6621-4D57-4B49-B917-3E8217A59CB5}" dt="2022-06-24T12:10:28.047" v="77" actId="1076"/>
          <ac:spMkLst>
            <pc:docMk/>
            <pc:sldMk cId="1843134073" sldId="259"/>
            <ac:spMk id="3" creationId="{01A3AC39-D32C-48DE-BABB-24E1DBA8E869}"/>
          </ac:spMkLst>
        </pc:spChg>
        <pc:spChg chg="add del mod">
          <ac:chgData name="Kalliomäki Päivi" userId="323d7854-11be-4a1c-8cbb-bce91165975d" providerId="ADAL" clId="{04DB6621-4D57-4B49-B917-3E8217A59CB5}" dt="2022-06-24T06:49:42.045" v="14" actId="478"/>
          <ac:spMkLst>
            <pc:docMk/>
            <pc:sldMk cId="1843134073" sldId="259"/>
            <ac:spMk id="8" creationId="{48B5F642-434B-73B0-1F58-C0C33008CF89}"/>
          </ac:spMkLst>
        </pc:spChg>
        <pc:spChg chg="add mod">
          <ac:chgData name="Kalliomäki Päivi" userId="323d7854-11be-4a1c-8cbb-bce91165975d" providerId="ADAL" clId="{04DB6621-4D57-4B49-B917-3E8217A59CB5}" dt="2022-06-24T12:10:12.896" v="76" actId="1076"/>
          <ac:spMkLst>
            <pc:docMk/>
            <pc:sldMk cId="1843134073" sldId="259"/>
            <ac:spMk id="10" creationId="{AD3C68B9-6D64-D2C7-12D6-BD53B23659AE}"/>
          </ac:spMkLst>
        </pc:spChg>
        <pc:picChg chg="add mod">
          <ac:chgData name="Kalliomäki Päivi" userId="323d7854-11be-4a1c-8cbb-bce91165975d" providerId="ADAL" clId="{04DB6621-4D57-4B49-B917-3E8217A59CB5}" dt="2022-06-24T12:10:30.829" v="78" actId="1076"/>
          <ac:picMkLst>
            <pc:docMk/>
            <pc:sldMk cId="1843134073" sldId="259"/>
            <ac:picMk id="5" creationId="{C6596175-F042-8B59-62D8-E1E8CD42C50A}"/>
          </ac:picMkLst>
        </pc:picChg>
        <pc:picChg chg="del">
          <ac:chgData name="Kalliomäki Päivi" userId="323d7854-11be-4a1c-8cbb-bce91165975d" providerId="ADAL" clId="{04DB6621-4D57-4B49-B917-3E8217A59CB5}" dt="2022-06-24T06:47:27.111" v="0" actId="478"/>
          <ac:picMkLst>
            <pc:docMk/>
            <pc:sldMk cId="1843134073" sldId="259"/>
            <ac:picMk id="6" creationId="{00000000-0000-0000-0000-000000000000}"/>
          </ac:picMkLst>
        </pc:picChg>
      </pc:sldChg>
      <pc:sldChg chg="addSp delSp modSp mod setBg">
        <pc:chgData name="Kalliomäki Päivi" userId="323d7854-11be-4a1c-8cbb-bce91165975d" providerId="ADAL" clId="{04DB6621-4D57-4B49-B917-3E8217A59CB5}" dt="2022-06-24T12:12:29.292" v="88" actId="26606"/>
        <pc:sldMkLst>
          <pc:docMk/>
          <pc:sldMk cId="655516677" sldId="261"/>
        </pc:sldMkLst>
        <pc:spChg chg="mod">
          <ac:chgData name="Kalliomäki Päivi" userId="323d7854-11be-4a1c-8cbb-bce91165975d" providerId="ADAL" clId="{04DB6621-4D57-4B49-B917-3E8217A59CB5}" dt="2022-06-24T12:12:29.292" v="88" actId="26606"/>
          <ac:spMkLst>
            <pc:docMk/>
            <pc:sldMk cId="655516677" sldId="261"/>
            <ac:spMk id="2" creationId="{9E840720-CB8D-4DF0-9C4D-FD4E00492A77}"/>
          </ac:spMkLst>
        </pc:spChg>
        <pc:spChg chg="mod ord">
          <ac:chgData name="Kalliomäki Päivi" userId="323d7854-11be-4a1c-8cbb-bce91165975d" providerId="ADAL" clId="{04DB6621-4D57-4B49-B917-3E8217A59CB5}" dt="2022-06-24T12:12:29.292" v="88" actId="26606"/>
          <ac:spMkLst>
            <pc:docMk/>
            <pc:sldMk cId="655516677" sldId="261"/>
            <ac:spMk id="4" creationId="{BA9C7BB2-5D17-4F27-B117-948BDCFD4378}"/>
          </ac:spMkLst>
        </pc:spChg>
        <pc:spChg chg="add del mod">
          <ac:chgData name="Kalliomäki Päivi" userId="323d7854-11be-4a1c-8cbb-bce91165975d" providerId="ADAL" clId="{04DB6621-4D57-4B49-B917-3E8217A59CB5}" dt="2022-06-24T07:31:37.755" v="19"/>
          <ac:spMkLst>
            <pc:docMk/>
            <pc:sldMk cId="655516677" sldId="261"/>
            <ac:spMk id="7" creationId="{3FAB3FA6-A472-AD8D-6E29-A2FCB6CAEB52}"/>
          </ac:spMkLst>
        </pc:spChg>
        <pc:spChg chg="add del">
          <ac:chgData name="Kalliomäki Päivi" userId="323d7854-11be-4a1c-8cbb-bce91165975d" providerId="ADAL" clId="{04DB6621-4D57-4B49-B917-3E8217A59CB5}" dt="2022-06-24T12:12:29.292" v="88" actId="26606"/>
          <ac:spMkLst>
            <pc:docMk/>
            <pc:sldMk cId="655516677" sldId="261"/>
            <ac:spMk id="18" creationId="{2C61293E-6EBE-43EF-A52C-9BEBFD7679D4}"/>
          </ac:spMkLst>
        </pc:spChg>
        <pc:spChg chg="add del">
          <ac:chgData name="Kalliomäki Päivi" userId="323d7854-11be-4a1c-8cbb-bce91165975d" providerId="ADAL" clId="{04DB6621-4D57-4B49-B917-3E8217A59CB5}" dt="2022-06-24T12:12:29.292" v="88" actId="26606"/>
          <ac:spMkLst>
            <pc:docMk/>
            <pc:sldMk cId="655516677" sldId="261"/>
            <ac:spMk id="20" creationId="{21540236-BFD5-4A9D-8840-4703E7F76825}"/>
          </ac:spMkLst>
        </pc:spChg>
        <pc:picChg chg="del">
          <ac:chgData name="Kalliomäki Päivi" userId="323d7854-11be-4a1c-8cbb-bce91165975d" providerId="ADAL" clId="{04DB6621-4D57-4B49-B917-3E8217A59CB5}" dt="2022-06-24T07:31:32.196" v="18" actId="478"/>
          <ac:picMkLst>
            <pc:docMk/>
            <pc:sldMk cId="655516677" sldId="261"/>
            <ac:picMk id="5" creationId="{3255B37C-3925-4EF0-9D9B-6EF6DA27B993}"/>
          </ac:picMkLst>
        </pc:picChg>
        <pc:picChg chg="add mod ord">
          <ac:chgData name="Kalliomäki Päivi" userId="323d7854-11be-4a1c-8cbb-bce91165975d" providerId="ADAL" clId="{04DB6621-4D57-4B49-B917-3E8217A59CB5}" dt="2022-06-24T12:12:29.292" v="88" actId="26606"/>
          <ac:picMkLst>
            <pc:docMk/>
            <pc:sldMk cId="655516677" sldId="261"/>
            <ac:picMk id="8" creationId="{1BA7B4FD-5F46-4EDC-761E-23D3FE0FB758}"/>
          </ac:picMkLst>
        </pc:picChg>
        <pc:cxnChg chg="add del">
          <ac:chgData name="Kalliomäki Päivi" userId="323d7854-11be-4a1c-8cbb-bce91165975d" providerId="ADAL" clId="{04DB6621-4D57-4B49-B917-3E8217A59CB5}" dt="2022-06-24T12:12:11.950" v="86" actId="26606"/>
          <ac:cxnSpMkLst>
            <pc:docMk/>
            <pc:sldMk cId="655516677" sldId="261"/>
            <ac:cxnSpMk id="13" creationId="{A7F400EE-A8A5-48AF-B4D6-291B52C6F0B0}"/>
          </ac:cxnSpMkLst>
        </pc:cxnChg>
      </pc:sldChg>
      <pc:sldChg chg="addSp delSp modSp mod">
        <pc:chgData name="Kalliomäki Päivi" userId="323d7854-11be-4a1c-8cbb-bce91165975d" providerId="ADAL" clId="{04DB6621-4D57-4B49-B917-3E8217A59CB5}" dt="2022-06-24T12:17:39.787" v="121"/>
        <pc:sldMkLst>
          <pc:docMk/>
          <pc:sldMk cId="566494063" sldId="264"/>
        </pc:sldMkLst>
        <pc:spChg chg="mod">
          <ac:chgData name="Kalliomäki Päivi" userId="323d7854-11be-4a1c-8cbb-bce91165975d" providerId="ADAL" clId="{04DB6621-4D57-4B49-B917-3E8217A59CB5}" dt="2022-06-24T12:13:16.325" v="91" actId="14100"/>
          <ac:spMkLst>
            <pc:docMk/>
            <pc:sldMk cId="566494063" sldId="264"/>
            <ac:spMk id="2" creationId="{11B1576C-38B0-4DB6-A3B0-02731959B35E}"/>
          </ac:spMkLst>
        </pc:spChg>
        <pc:spChg chg="add del">
          <ac:chgData name="Kalliomäki Päivi" userId="323d7854-11be-4a1c-8cbb-bce91165975d" providerId="ADAL" clId="{04DB6621-4D57-4B49-B917-3E8217A59CB5}" dt="2022-06-24T12:13:10.420" v="90" actId="26606"/>
          <ac:spMkLst>
            <pc:docMk/>
            <pc:sldMk cId="566494063" sldId="264"/>
            <ac:spMk id="3" creationId="{C5E9B856-2850-479A-B3A2-D772A7C170BB}"/>
          </ac:spMkLst>
        </pc:spChg>
        <pc:spChg chg="del mod">
          <ac:chgData name="Kalliomäki Päivi" userId="323d7854-11be-4a1c-8cbb-bce91165975d" providerId="ADAL" clId="{04DB6621-4D57-4B49-B917-3E8217A59CB5}" dt="2022-06-24T12:17:11.766" v="120" actId="21"/>
          <ac:spMkLst>
            <pc:docMk/>
            <pc:sldMk cId="566494063" sldId="264"/>
            <ac:spMk id="5" creationId="{250EB9F5-9768-F3C6-5256-0AA7DCD61274}"/>
          </ac:spMkLst>
        </pc:spChg>
        <pc:spChg chg="add mod">
          <ac:chgData name="Kalliomäki Päivi" userId="323d7854-11be-4a1c-8cbb-bce91165975d" providerId="ADAL" clId="{04DB6621-4D57-4B49-B917-3E8217A59CB5}" dt="2022-06-24T12:17:39.787" v="121"/>
          <ac:spMkLst>
            <pc:docMk/>
            <pc:sldMk cId="566494063" sldId="264"/>
            <ac:spMk id="9" creationId="{00253ED0-1B29-D210-7FD9-029C440892C2}"/>
          </ac:spMkLst>
        </pc:spChg>
        <pc:graphicFrameChg chg="add del">
          <ac:chgData name="Kalliomäki Päivi" userId="323d7854-11be-4a1c-8cbb-bce91165975d" providerId="ADAL" clId="{04DB6621-4D57-4B49-B917-3E8217A59CB5}" dt="2022-06-24T12:13:10.420" v="90" actId="26606"/>
          <ac:graphicFrameMkLst>
            <pc:docMk/>
            <pc:sldMk cId="566494063" sldId="264"/>
            <ac:graphicFrameMk id="28" creationId="{79717B5C-4BD0-FAFB-5D75-0CC49A959FC9}"/>
          </ac:graphicFrameMkLst>
        </pc:graphicFrameChg>
        <pc:picChg chg="mod modCrop">
          <ac:chgData name="Kalliomäki Päivi" userId="323d7854-11be-4a1c-8cbb-bce91165975d" providerId="ADAL" clId="{04DB6621-4D57-4B49-B917-3E8217A59CB5}" dt="2022-06-24T12:14:24.533" v="100" actId="14100"/>
          <ac:picMkLst>
            <pc:docMk/>
            <pc:sldMk cId="566494063" sldId="264"/>
            <ac:picMk id="8" creationId="{AE7DB5A6-5076-E34C-472A-89D37261C986}"/>
          </ac:picMkLst>
        </pc:picChg>
      </pc:sldChg>
      <pc:sldChg chg="delSp mod">
        <pc:chgData name="Kalliomäki Päivi" userId="323d7854-11be-4a1c-8cbb-bce91165975d" providerId="ADAL" clId="{04DB6621-4D57-4B49-B917-3E8217A59CB5}" dt="2022-06-24T12:14:45.973" v="102" actId="478"/>
        <pc:sldMkLst>
          <pc:docMk/>
          <pc:sldMk cId="2658564690" sldId="265"/>
        </pc:sldMkLst>
        <pc:picChg chg="del">
          <ac:chgData name="Kalliomäki Päivi" userId="323d7854-11be-4a1c-8cbb-bce91165975d" providerId="ADAL" clId="{04DB6621-4D57-4B49-B917-3E8217A59CB5}" dt="2022-06-24T12:14:45.973" v="102" actId="478"/>
          <ac:picMkLst>
            <pc:docMk/>
            <pc:sldMk cId="2658564690" sldId="265"/>
            <ac:picMk id="7" creationId="{00000000-0000-0000-0000-000000000000}"/>
          </ac:picMkLst>
        </pc:picChg>
      </pc:sldChg>
      <pc:sldChg chg="delSp mod">
        <pc:chgData name="Kalliomäki Päivi" userId="323d7854-11be-4a1c-8cbb-bce91165975d" providerId="ADAL" clId="{04DB6621-4D57-4B49-B917-3E8217A59CB5}" dt="2022-06-24T12:14:49.798" v="103" actId="478"/>
        <pc:sldMkLst>
          <pc:docMk/>
          <pc:sldMk cId="1499447277" sldId="266"/>
        </pc:sldMkLst>
        <pc:picChg chg="del">
          <ac:chgData name="Kalliomäki Päivi" userId="323d7854-11be-4a1c-8cbb-bce91165975d" providerId="ADAL" clId="{04DB6621-4D57-4B49-B917-3E8217A59CB5}" dt="2022-06-24T12:14:49.798" v="103" actId="478"/>
          <ac:picMkLst>
            <pc:docMk/>
            <pc:sldMk cId="1499447277" sldId="266"/>
            <ac:picMk id="7" creationId="{00000000-0000-0000-0000-000000000000}"/>
          </ac:picMkLst>
        </pc:picChg>
      </pc:sldChg>
      <pc:sldChg chg="delSp mod">
        <pc:chgData name="Kalliomäki Päivi" userId="323d7854-11be-4a1c-8cbb-bce91165975d" providerId="ADAL" clId="{04DB6621-4D57-4B49-B917-3E8217A59CB5}" dt="2022-06-24T12:14:54.485" v="104" actId="478"/>
        <pc:sldMkLst>
          <pc:docMk/>
          <pc:sldMk cId="3924250579" sldId="267"/>
        </pc:sldMkLst>
        <pc:picChg chg="del">
          <ac:chgData name="Kalliomäki Päivi" userId="323d7854-11be-4a1c-8cbb-bce91165975d" providerId="ADAL" clId="{04DB6621-4D57-4B49-B917-3E8217A59CB5}" dt="2022-06-24T12:14:54.485" v="104" actId="478"/>
          <ac:picMkLst>
            <pc:docMk/>
            <pc:sldMk cId="3924250579" sldId="267"/>
            <ac:picMk id="7" creationId="{00000000-0000-0000-0000-000000000000}"/>
          </ac:picMkLst>
        </pc:picChg>
      </pc:sldChg>
      <pc:sldChg chg="delSp mod">
        <pc:chgData name="Kalliomäki Päivi" userId="323d7854-11be-4a1c-8cbb-bce91165975d" providerId="ADAL" clId="{04DB6621-4D57-4B49-B917-3E8217A59CB5}" dt="2022-06-24T12:14:58.010" v="105" actId="478"/>
        <pc:sldMkLst>
          <pc:docMk/>
          <pc:sldMk cId="3041975271" sldId="268"/>
        </pc:sldMkLst>
        <pc:picChg chg="del">
          <ac:chgData name="Kalliomäki Päivi" userId="323d7854-11be-4a1c-8cbb-bce91165975d" providerId="ADAL" clId="{04DB6621-4D57-4B49-B917-3E8217A59CB5}" dt="2022-06-24T12:14:58.010" v="105" actId="478"/>
          <ac:picMkLst>
            <pc:docMk/>
            <pc:sldMk cId="3041975271" sldId="268"/>
            <ac:picMk id="7" creationId="{00000000-0000-0000-0000-000000000000}"/>
          </ac:picMkLst>
        </pc:picChg>
      </pc:sldChg>
      <pc:sldChg chg="addSp delSp modSp mod">
        <pc:chgData name="Kalliomäki Päivi" userId="323d7854-11be-4a1c-8cbb-bce91165975d" providerId="ADAL" clId="{04DB6621-4D57-4B49-B917-3E8217A59CB5}" dt="2022-06-24T12:16:50.560" v="119"/>
        <pc:sldMkLst>
          <pc:docMk/>
          <pc:sldMk cId="1244347975" sldId="281"/>
        </pc:sldMkLst>
        <pc:spChg chg="del">
          <ac:chgData name="Kalliomäki Päivi" userId="323d7854-11be-4a1c-8cbb-bce91165975d" providerId="ADAL" clId="{04DB6621-4D57-4B49-B917-3E8217A59CB5}" dt="2022-06-24T12:16:38.865" v="118" actId="21"/>
          <ac:spMkLst>
            <pc:docMk/>
            <pc:sldMk cId="1244347975" sldId="281"/>
            <ac:spMk id="6" creationId="{68F20EC2-713E-4B6D-0802-2EE0444DAA00}"/>
          </ac:spMkLst>
        </pc:spChg>
        <pc:spChg chg="add mod">
          <ac:chgData name="Kalliomäki Päivi" userId="323d7854-11be-4a1c-8cbb-bce91165975d" providerId="ADAL" clId="{04DB6621-4D57-4B49-B917-3E8217A59CB5}" dt="2022-06-24T12:16:50.560" v="119"/>
          <ac:spMkLst>
            <pc:docMk/>
            <pc:sldMk cId="1244347975" sldId="281"/>
            <ac:spMk id="9" creationId="{C7B1A225-651C-5A9E-A946-AAC28706B52B}"/>
          </ac:spMkLst>
        </pc:spChg>
      </pc:sldChg>
      <pc:sldChg chg="addSp delSp modSp mod">
        <pc:chgData name="Kalliomäki Päivi" userId="323d7854-11be-4a1c-8cbb-bce91165975d" providerId="ADAL" clId="{04DB6621-4D57-4B49-B917-3E8217A59CB5}" dt="2022-06-24T12:16:09.829" v="117" actId="26606"/>
        <pc:sldMkLst>
          <pc:docMk/>
          <pc:sldMk cId="3785236128" sldId="282"/>
        </pc:sldMkLst>
        <pc:spChg chg="mod">
          <ac:chgData name="Kalliomäki Päivi" userId="323d7854-11be-4a1c-8cbb-bce91165975d" providerId="ADAL" clId="{04DB6621-4D57-4B49-B917-3E8217A59CB5}" dt="2022-06-24T12:16:09.829" v="117" actId="26606"/>
          <ac:spMkLst>
            <pc:docMk/>
            <pc:sldMk cId="3785236128" sldId="282"/>
            <ac:spMk id="2" creationId="{F4208229-8545-4254-8D9C-DF453D4F8921}"/>
          </ac:spMkLst>
        </pc:spChg>
        <pc:spChg chg="mod">
          <ac:chgData name="Kalliomäki Päivi" userId="323d7854-11be-4a1c-8cbb-bce91165975d" providerId="ADAL" clId="{04DB6621-4D57-4B49-B917-3E8217A59CB5}" dt="2022-06-24T12:16:09.829" v="117" actId="26606"/>
          <ac:spMkLst>
            <pc:docMk/>
            <pc:sldMk cId="3785236128" sldId="282"/>
            <ac:spMk id="3" creationId="{F382F558-0E26-423F-94DF-E3346AAE0BC1}"/>
          </ac:spMkLst>
        </pc:spChg>
        <pc:picChg chg="del">
          <ac:chgData name="Kalliomäki Päivi" userId="323d7854-11be-4a1c-8cbb-bce91165975d" providerId="ADAL" clId="{04DB6621-4D57-4B49-B917-3E8217A59CB5}" dt="2022-06-24T12:16:01.441" v="116" actId="478"/>
          <ac:picMkLst>
            <pc:docMk/>
            <pc:sldMk cId="3785236128" sldId="282"/>
            <ac:picMk id="4" creationId="{1740EC3F-9C3B-4E72-A69D-8D026058E6B7}"/>
          </ac:picMkLst>
        </pc:picChg>
        <pc:picChg chg="mod">
          <ac:chgData name="Kalliomäki Päivi" userId="323d7854-11be-4a1c-8cbb-bce91165975d" providerId="ADAL" clId="{04DB6621-4D57-4B49-B917-3E8217A59CB5}" dt="2022-06-24T12:16:09.829" v="117" actId="26606"/>
          <ac:picMkLst>
            <pc:docMk/>
            <pc:sldMk cId="3785236128" sldId="282"/>
            <ac:picMk id="7" creationId="{00000000-0000-0000-0000-000000000000}"/>
          </ac:picMkLst>
        </pc:picChg>
        <pc:cxnChg chg="add">
          <ac:chgData name="Kalliomäki Päivi" userId="323d7854-11be-4a1c-8cbb-bce91165975d" providerId="ADAL" clId="{04DB6621-4D57-4B49-B917-3E8217A59CB5}" dt="2022-06-24T12:16:09.829" v="117" actId="26606"/>
          <ac:cxnSpMkLst>
            <pc:docMk/>
            <pc:sldMk cId="3785236128" sldId="282"/>
            <ac:cxnSpMk id="13" creationId="{A7F400EE-A8A5-48AF-B4D6-291B52C6F0B0}"/>
          </ac:cxnSpMkLst>
        </pc:cxnChg>
      </pc:sldChg>
      <pc:sldChg chg="modSp mod">
        <pc:chgData name="Kalliomäki Päivi" userId="323d7854-11be-4a1c-8cbb-bce91165975d" providerId="ADAL" clId="{04DB6621-4D57-4B49-B917-3E8217A59CB5}" dt="2022-06-24T12:15:51.698" v="115" actId="27636"/>
        <pc:sldMkLst>
          <pc:docMk/>
          <pc:sldMk cId="2367752168" sldId="292"/>
        </pc:sldMkLst>
        <pc:spChg chg="mod">
          <ac:chgData name="Kalliomäki Päivi" userId="323d7854-11be-4a1c-8cbb-bce91165975d" providerId="ADAL" clId="{04DB6621-4D57-4B49-B917-3E8217A59CB5}" dt="2022-06-24T12:15:44.748" v="111" actId="1076"/>
          <ac:spMkLst>
            <pc:docMk/>
            <pc:sldMk cId="2367752168" sldId="292"/>
            <ac:spMk id="2" creationId="{C04C1DD0-8229-4060-8C5C-EF98CB6F1017}"/>
          </ac:spMkLst>
        </pc:spChg>
        <pc:spChg chg="mod">
          <ac:chgData name="Kalliomäki Päivi" userId="323d7854-11be-4a1c-8cbb-bce91165975d" providerId="ADAL" clId="{04DB6621-4D57-4B49-B917-3E8217A59CB5}" dt="2022-06-24T12:15:51.698" v="115" actId="27636"/>
          <ac:spMkLst>
            <pc:docMk/>
            <pc:sldMk cId="2367752168" sldId="292"/>
            <ac:spMk id="3" creationId="{CB6BEB63-F9C7-4F3C-81F1-F074D72B1C52}"/>
          </ac:spMkLst>
        </pc:spChg>
        <pc:spChg chg="mod">
          <ac:chgData name="Kalliomäki Päivi" userId="323d7854-11be-4a1c-8cbb-bce91165975d" providerId="ADAL" clId="{04DB6621-4D57-4B49-B917-3E8217A59CB5}" dt="2022-06-24T12:15:34.738" v="110" actId="1076"/>
          <ac:spMkLst>
            <pc:docMk/>
            <pc:sldMk cId="2367752168" sldId="292"/>
            <ac:spMk id="7" creationId="{BCEEE806-7011-616E-D8E7-465782201FF1}"/>
          </ac:spMkLst>
        </pc:spChg>
        <pc:picChg chg="mod">
          <ac:chgData name="Kalliomäki Päivi" userId="323d7854-11be-4a1c-8cbb-bce91165975d" providerId="ADAL" clId="{04DB6621-4D57-4B49-B917-3E8217A59CB5}" dt="2022-06-24T12:15:27.087" v="109" actId="14100"/>
          <ac:picMkLst>
            <pc:docMk/>
            <pc:sldMk cId="2367752168" sldId="292"/>
            <ac:picMk id="8" creationId="{3ABD39A7-5D1A-48BD-C47F-E8D4EA800075}"/>
          </ac:picMkLst>
        </pc:picChg>
      </pc:sldChg>
      <pc:sldChg chg="addSp delSp modSp mod">
        <pc:chgData name="Kalliomäki Päivi" userId="323d7854-11be-4a1c-8cbb-bce91165975d" providerId="ADAL" clId="{04DB6621-4D57-4B49-B917-3E8217A59CB5}" dt="2022-06-24T09:21:18.147" v="74" actId="20577"/>
        <pc:sldMkLst>
          <pc:docMk/>
          <pc:sldMk cId="3111094119" sldId="303"/>
        </pc:sldMkLst>
        <pc:spChg chg="add mod">
          <ac:chgData name="Kalliomäki Päivi" userId="323d7854-11be-4a1c-8cbb-bce91165975d" providerId="ADAL" clId="{04DB6621-4D57-4B49-B917-3E8217A59CB5}" dt="2022-06-24T09:21:18.147" v="74" actId="20577"/>
          <ac:spMkLst>
            <pc:docMk/>
            <pc:sldMk cId="3111094119" sldId="303"/>
            <ac:spMk id="3" creationId="{AE9C23E1-5136-89C7-54FE-0CAAB1091659}"/>
          </ac:spMkLst>
        </pc:spChg>
        <pc:picChg chg="del">
          <ac:chgData name="Kalliomäki Päivi" userId="323d7854-11be-4a1c-8cbb-bce91165975d" providerId="ADAL" clId="{04DB6621-4D57-4B49-B917-3E8217A59CB5}" dt="2022-06-24T09:20:53.933" v="21" actId="478"/>
          <ac:picMkLst>
            <pc:docMk/>
            <pc:sldMk cId="3111094119" sldId="303"/>
            <ac:picMk id="2" creationId="{00000000-0000-0000-0000-000000000000}"/>
          </ac:picMkLst>
        </pc:picChg>
      </pc:sldChg>
    </pc:docChg>
  </pc:docChgLst>
  <pc:docChgLst>
    <pc:chgData name="Kalliomäki Päivi" userId="S::paivi.kalliomaki@eduko.fi::323d7854-11be-4a1c-8cbb-bce91165975d" providerId="AD" clId="Web-{DB020130-8E5F-9BC9-7CFB-1B45A70E362A}"/>
    <pc:docChg chg="addSld delSld modSld sldOrd">
      <pc:chgData name="Kalliomäki Päivi" userId="S::paivi.kalliomaki@eduko.fi::323d7854-11be-4a1c-8cbb-bce91165975d" providerId="AD" clId="Web-{DB020130-8E5F-9BC9-7CFB-1B45A70E362A}" dt="2022-06-20T08:01:25.939" v="91" actId="20577"/>
      <pc:docMkLst>
        <pc:docMk/>
      </pc:docMkLst>
      <pc:sldChg chg="del">
        <pc:chgData name="Kalliomäki Päivi" userId="S::paivi.kalliomaki@eduko.fi::323d7854-11be-4a1c-8cbb-bce91165975d" providerId="AD" clId="Web-{DB020130-8E5F-9BC9-7CFB-1B45A70E362A}" dt="2022-06-20T07:56:28.102" v="1"/>
        <pc:sldMkLst>
          <pc:docMk/>
          <pc:sldMk cId="2475925103" sldId="258"/>
        </pc:sldMkLst>
      </pc:sldChg>
      <pc:sldChg chg="del">
        <pc:chgData name="Kalliomäki Päivi" userId="S::paivi.kalliomaki@eduko.fi::323d7854-11be-4a1c-8cbb-bce91165975d" providerId="AD" clId="Web-{DB020130-8E5F-9BC9-7CFB-1B45A70E362A}" dt="2022-06-20T07:56:38.680" v="2"/>
        <pc:sldMkLst>
          <pc:docMk/>
          <pc:sldMk cId="230695594" sldId="263"/>
        </pc:sldMkLst>
      </pc:sldChg>
      <pc:sldChg chg="del">
        <pc:chgData name="Kalliomäki Päivi" userId="S::paivi.kalliomaki@eduko.fi::323d7854-11be-4a1c-8cbb-bce91165975d" providerId="AD" clId="Web-{DB020130-8E5F-9BC9-7CFB-1B45A70E362A}" dt="2022-06-20T07:53:57.973" v="0"/>
        <pc:sldMkLst>
          <pc:docMk/>
          <pc:sldMk cId="478366171" sldId="271"/>
        </pc:sldMkLst>
      </pc:sldChg>
      <pc:sldChg chg="modSp new ord">
        <pc:chgData name="Kalliomäki Päivi" userId="S::paivi.kalliomaki@eduko.fi::323d7854-11be-4a1c-8cbb-bce91165975d" providerId="AD" clId="Web-{DB020130-8E5F-9BC9-7CFB-1B45A70E362A}" dt="2022-06-20T08:00:04.655" v="25" actId="20577"/>
        <pc:sldMkLst>
          <pc:docMk/>
          <pc:sldMk cId="2807024718" sldId="304"/>
        </pc:sldMkLst>
        <pc:spChg chg="mod">
          <ac:chgData name="Kalliomäki Päivi" userId="S::paivi.kalliomaki@eduko.fi::323d7854-11be-4a1c-8cbb-bce91165975d" providerId="AD" clId="Web-{DB020130-8E5F-9BC9-7CFB-1B45A70E362A}" dt="2022-06-20T08:00:04.655" v="25" actId="20577"/>
          <ac:spMkLst>
            <pc:docMk/>
            <pc:sldMk cId="2807024718" sldId="304"/>
            <ac:spMk id="2" creationId="{5FE2457F-8BCA-AB8E-9537-329E1AEB93D1}"/>
          </ac:spMkLst>
        </pc:spChg>
      </pc:sldChg>
      <pc:sldChg chg="modSp new ord">
        <pc:chgData name="Kalliomäki Päivi" userId="S::paivi.kalliomaki@eduko.fi::323d7854-11be-4a1c-8cbb-bce91165975d" providerId="AD" clId="Web-{DB020130-8E5F-9BC9-7CFB-1B45A70E362A}" dt="2022-06-20T08:00:32.672" v="40" actId="20577"/>
        <pc:sldMkLst>
          <pc:docMk/>
          <pc:sldMk cId="3069443226" sldId="305"/>
        </pc:sldMkLst>
        <pc:spChg chg="mod">
          <ac:chgData name="Kalliomäki Päivi" userId="S::paivi.kalliomaki@eduko.fi::323d7854-11be-4a1c-8cbb-bce91165975d" providerId="AD" clId="Web-{DB020130-8E5F-9BC9-7CFB-1B45A70E362A}" dt="2022-06-20T08:00:32.672" v="40" actId="20577"/>
          <ac:spMkLst>
            <pc:docMk/>
            <pc:sldMk cId="3069443226" sldId="305"/>
            <ac:spMk id="2" creationId="{0B0AA1DE-6E99-A354-2216-59434DF9F2CE}"/>
          </ac:spMkLst>
        </pc:spChg>
      </pc:sldChg>
      <pc:sldChg chg="modSp new ord">
        <pc:chgData name="Kalliomäki Päivi" userId="S::paivi.kalliomaki@eduko.fi::323d7854-11be-4a1c-8cbb-bce91165975d" providerId="AD" clId="Web-{DB020130-8E5F-9BC9-7CFB-1B45A70E362A}" dt="2022-06-20T08:01:25.939" v="91" actId="20577"/>
        <pc:sldMkLst>
          <pc:docMk/>
          <pc:sldMk cId="4171317276" sldId="306"/>
        </pc:sldMkLst>
        <pc:spChg chg="mod">
          <ac:chgData name="Kalliomäki Päivi" userId="S::paivi.kalliomaki@eduko.fi::323d7854-11be-4a1c-8cbb-bce91165975d" providerId="AD" clId="Web-{DB020130-8E5F-9BC9-7CFB-1B45A70E362A}" dt="2022-06-20T08:01:25.939" v="91" actId="20577"/>
          <ac:spMkLst>
            <pc:docMk/>
            <pc:sldMk cId="4171317276" sldId="306"/>
            <ac:spMk id="2" creationId="{4EF46999-AD6D-FB41-F9FC-5ACAE575CC1F}"/>
          </ac:spMkLst>
        </pc:spChg>
      </pc:sldChg>
    </pc:docChg>
  </pc:docChgLst>
  <pc:docChgLst>
    <pc:chgData name="Kalliomäki Päivi" userId="S::paivi.kalliomaki@ksao.fi::16246fed-9e9e-464e-9001-6a4028ccdc9d" providerId="AD" clId="Web-{78339C1F-9F6F-39EF-6F6B-F1447E0EB6EA}"/>
    <pc:docChg chg="addSld delSld modSld sldOrd addMainMaster delMainMaster">
      <pc:chgData name="Kalliomäki Päivi" userId="S::paivi.kalliomaki@ksao.fi::16246fed-9e9e-464e-9001-6a4028ccdc9d" providerId="AD" clId="Web-{78339C1F-9F6F-39EF-6F6B-F1447E0EB6EA}" dt="2020-11-12T08:29:16.219" v="1092" actId="20577"/>
      <pc:docMkLst>
        <pc:docMk/>
      </pc:docMkLst>
      <pc:sldChg chg="addSp modSp mod modClrScheme chgLayout">
        <pc:chgData name="Kalliomäki Päivi" userId="S::paivi.kalliomaki@ksao.fi::16246fed-9e9e-464e-9001-6a4028ccdc9d" providerId="AD" clId="Web-{78339C1F-9F6F-39EF-6F6B-F1447E0EB6EA}" dt="2020-11-12T08:29:16.219" v="1091" actId="20577"/>
        <pc:sldMkLst>
          <pc:docMk/>
          <pc:sldMk cId="505067128" sldId="256"/>
        </pc:sldMkLst>
        <pc:spChg chg="mod ord">
          <ac:chgData name="Kalliomäki Päivi" userId="S::paivi.kalliomaki@ksao.fi::16246fed-9e9e-464e-9001-6a4028ccdc9d" providerId="AD" clId="Web-{78339C1F-9F6F-39EF-6F6B-F1447E0EB6EA}" dt="2020-11-12T08:28:08.296" v="1088" actId="20577"/>
          <ac:spMkLst>
            <pc:docMk/>
            <pc:sldMk cId="505067128" sldId="256"/>
            <ac:spMk id="3" creationId="{00000000-0000-0000-0000-000000000000}"/>
          </ac:spMkLst>
        </pc:spChg>
        <pc:spChg chg="add mod">
          <ac:chgData name="Kalliomäki Päivi" userId="S::paivi.kalliomaki@ksao.fi::16246fed-9e9e-464e-9001-6a4028ccdc9d" providerId="AD" clId="Web-{78339C1F-9F6F-39EF-6F6B-F1447E0EB6EA}" dt="2020-11-12T08:20:35.321" v="933" actId="1076"/>
          <ac:spMkLst>
            <pc:docMk/>
            <pc:sldMk cId="505067128" sldId="256"/>
            <ac:spMk id="4" creationId="{925680E5-C46B-4C72-BDD9-CD5B2914C2BB}"/>
          </ac:spMkLst>
        </pc:spChg>
        <pc:spChg chg="add mod">
          <ac:chgData name="Kalliomäki Päivi" userId="S::paivi.kalliomaki@ksao.fi::16246fed-9e9e-464e-9001-6a4028ccdc9d" providerId="AD" clId="Web-{78339C1F-9F6F-39EF-6F6B-F1447E0EB6EA}" dt="2020-11-12T08:20:57.540" v="939" actId="1076"/>
          <ac:spMkLst>
            <pc:docMk/>
            <pc:sldMk cId="505067128" sldId="256"/>
            <ac:spMk id="5" creationId="{09B5F651-8B80-4E04-9A00-A6985A6D80DD}"/>
          </ac:spMkLst>
        </pc:spChg>
        <pc:spChg chg="add mod">
          <ac:chgData name="Kalliomäki Päivi" userId="S::paivi.kalliomaki@ksao.fi::16246fed-9e9e-464e-9001-6a4028ccdc9d" providerId="AD" clId="Web-{78339C1F-9F6F-39EF-6F6B-F1447E0EB6EA}" dt="2020-11-12T08:29:16.219" v="1091" actId="20577"/>
          <ac:spMkLst>
            <pc:docMk/>
            <pc:sldMk cId="505067128" sldId="256"/>
            <ac:spMk id="6" creationId="{B108536B-C409-4AF4-A352-D9E1DB643878}"/>
          </ac:spMkLst>
        </pc:spChg>
        <pc:picChg chg="add mod">
          <ac:chgData name="Kalliomäki Päivi" userId="S::paivi.kalliomaki@ksao.fi::16246fed-9e9e-464e-9001-6a4028ccdc9d" providerId="AD" clId="Web-{78339C1F-9F6F-39EF-6F6B-F1447E0EB6EA}" dt="2020-11-12T08:20:42.149" v="935" actId="1076"/>
          <ac:picMkLst>
            <pc:docMk/>
            <pc:sldMk cId="505067128" sldId="256"/>
            <ac:picMk id="2" creationId="{B18BAF74-3433-491C-B009-C3D68FF5F2B9}"/>
          </ac:picMkLst>
        </pc:picChg>
      </pc:sldChg>
      <pc:sldChg chg="modSp mod modClrScheme chgLayout">
        <pc:chgData name="Kalliomäki Päivi" userId="S::paivi.kalliomaki@ksao.fi::16246fed-9e9e-464e-9001-6a4028ccdc9d" providerId="AD" clId="Web-{78339C1F-9F6F-39EF-6F6B-F1447E0EB6EA}" dt="2020-11-12T08:14:32.534" v="903"/>
        <pc:sldMkLst>
          <pc:docMk/>
          <pc:sldMk cId="2888632685" sldId="257"/>
        </pc:sldMkLst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2888632685" sldId="257"/>
            <ac:spMk id="2" creationId="{3A388702-F4B2-4354-8ABA-89558C83D87C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2888632685" sldId="257"/>
            <ac:spMk id="3" creationId="{F6CFFB74-A6EB-4FCA-90B2-37C34F7B47C5}"/>
          </ac:spMkLst>
        </pc:spChg>
      </pc:sldChg>
      <pc:sldChg chg="modSp mod modClrScheme chgLayout">
        <pc:chgData name="Kalliomäki Päivi" userId="S::paivi.kalliomaki@ksao.fi::16246fed-9e9e-464e-9001-6a4028ccdc9d" providerId="AD" clId="Web-{78339C1F-9F6F-39EF-6F6B-F1447E0EB6EA}" dt="2020-11-12T08:14:32.534" v="903"/>
        <pc:sldMkLst>
          <pc:docMk/>
          <pc:sldMk cId="2475925103" sldId="258"/>
        </pc:sldMkLst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2475925103" sldId="258"/>
            <ac:spMk id="2" creationId="{99FADA4B-C9A5-4FE9-BFBC-940E875DD4F3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2475925103" sldId="258"/>
            <ac:spMk id="3" creationId="{709097B0-2B5B-4573-958F-3EADE46D7595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2475925103" sldId="258"/>
            <ac:spMk id="4" creationId="{DED88952-861D-4A67-92D2-5CA22DDE6232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2475925103" sldId="258"/>
            <ac:spMk id="5" creationId="{A2338559-96FC-422C-8F98-7751A20D595A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2475925103" sldId="258"/>
            <ac:spMk id="6" creationId="{930C9960-CEF3-4030-A99F-BA2C184AD917}"/>
          </ac:spMkLst>
        </pc:spChg>
      </pc:sldChg>
      <pc:sldChg chg="modSp mod modClrScheme chgLayout">
        <pc:chgData name="Kalliomäki Päivi" userId="S::paivi.kalliomaki@ksao.fi::16246fed-9e9e-464e-9001-6a4028ccdc9d" providerId="AD" clId="Web-{78339C1F-9F6F-39EF-6F6B-F1447E0EB6EA}" dt="2020-11-12T08:14:32.534" v="903"/>
        <pc:sldMkLst>
          <pc:docMk/>
          <pc:sldMk cId="1843134073" sldId="259"/>
        </pc:sldMkLst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1843134073" sldId="259"/>
            <ac:spMk id="2" creationId="{6E855745-F213-4EE4-B934-E7D01F0F2121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1843134073" sldId="259"/>
            <ac:spMk id="3" creationId="{01A3AC39-D32C-48DE-BABB-24E1DBA8E869}"/>
          </ac:spMkLst>
        </pc:spChg>
        <pc:picChg chg="mod ord">
          <ac:chgData name="Kalliomäki Päivi" userId="S::paivi.kalliomaki@ksao.fi::16246fed-9e9e-464e-9001-6a4028ccdc9d" providerId="AD" clId="Web-{78339C1F-9F6F-39EF-6F6B-F1447E0EB6EA}" dt="2020-11-12T08:14:32.534" v="903"/>
          <ac:picMkLst>
            <pc:docMk/>
            <pc:sldMk cId="1843134073" sldId="259"/>
            <ac:picMk id="5" creationId="{CE36FFCC-A938-4D22-9B21-5591A3BFDA04}"/>
          </ac:picMkLst>
        </pc:picChg>
      </pc:sldChg>
      <pc:sldChg chg="modSp mod modClrScheme chgLayout">
        <pc:chgData name="Kalliomäki Päivi" userId="S::paivi.kalliomaki@ksao.fi::16246fed-9e9e-464e-9001-6a4028ccdc9d" providerId="AD" clId="Web-{78339C1F-9F6F-39EF-6F6B-F1447E0EB6EA}" dt="2020-11-12T08:14:32.534" v="903"/>
        <pc:sldMkLst>
          <pc:docMk/>
          <pc:sldMk cId="3667265043" sldId="260"/>
        </pc:sldMkLst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3667265043" sldId="260"/>
            <ac:spMk id="2" creationId="{6613E9D7-DFD6-4704-9BDE-9BBF139AA943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3667265043" sldId="260"/>
            <ac:spMk id="3" creationId="{D042F0FB-548C-4354-AC27-EC0FA6305A7B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3667265043" sldId="260"/>
            <ac:spMk id="6" creationId="{E6A6581D-C3B2-4DF2-8969-6A4C6D3E5AA8}"/>
          </ac:spMkLst>
        </pc:spChg>
      </pc:sldChg>
      <pc:sldChg chg="modSp mod modClrScheme chgLayout">
        <pc:chgData name="Kalliomäki Päivi" userId="S::paivi.kalliomaki@ksao.fi::16246fed-9e9e-464e-9001-6a4028ccdc9d" providerId="AD" clId="Web-{78339C1F-9F6F-39EF-6F6B-F1447E0EB6EA}" dt="2020-11-12T08:14:32.534" v="903"/>
        <pc:sldMkLst>
          <pc:docMk/>
          <pc:sldMk cId="655516677" sldId="261"/>
        </pc:sldMkLst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655516677" sldId="261"/>
            <ac:spMk id="2" creationId="{9E840720-CB8D-4DF0-9C4D-FD4E00492A77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655516677" sldId="261"/>
            <ac:spMk id="4" creationId="{BA9C7BB2-5D17-4F27-B117-948BDCFD4378}"/>
          </ac:spMkLst>
        </pc:spChg>
        <pc:picChg chg="mod ord">
          <ac:chgData name="Kalliomäki Päivi" userId="S::paivi.kalliomaki@ksao.fi::16246fed-9e9e-464e-9001-6a4028ccdc9d" providerId="AD" clId="Web-{78339C1F-9F6F-39EF-6F6B-F1447E0EB6EA}" dt="2020-11-12T08:14:32.534" v="903"/>
          <ac:picMkLst>
            <pc:docMk/>
            <pc:sldMk cId="655516677" sldId="261"/>
            <ac:picMk id="5" creationId="{3255B37C-3925-4EF0-9D9B-6EF6DA27B993}"/>
          </ac:picMkLst>
        </pc:picChg>
      </pc:sldChg>
      <pc:sldChg chg="modSp mod modClrScheme chgLayout">
        <pc:chgData name="Kalliomäki Päivi" userId="S::paivi.kalliomaki@ksao.fi::16246fed-9e9e-464e-9001-6a4028ccdc9d" providerId="AD" clId="Web-{78339C1F-9F6F-39EF-6F6B-F1447E0EB6EA}" dt="2020-11-12T08:14:32.534" v="903"/>
        <pc:sldMkLst>
          <pc:docMk/>
          <pc:sldMk cId="2413365120" sldId="262"/>
        </pc:sldMkLst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2413365120" sldId="262"/>
            <ac:spMk id="2" creationId="{5B197552-7AEF-4980-BC0F-D764AE2961C3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2413365120" sldId="262"/>
            <ac:spMk id="3" creationId="{54F2046A-184B-4A29-B805-D322FAB12429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2413365120" sldId="262"/>
            <ac:spMk id="10" creationId="{83FAC803-CC19-4041-B466-524D92D18874}"/>
          </ac:spMkLst>
        </pc:spChg>
      </pc:sldChg>
      <pc:sldChg chg="modSp mod modClrScheme chgLayout">
        <pc:chgData name="Kalliomäki Päivi" userId="S::paivi.kalliomaki@ksao.fi::16246fed-9e9e-464e-9001-6a4028ccdc9d" providerId="AD" clId="Web-{78339C1F-9F6F-39EF-6F6B-F1447E0EB6EA}" dt="2020-11-12T08:14:32.534" v="903"/>
        <pc:sldMkLst>
          <pc:docMk/>
          <pc:sldMk cId="230695594" sldId="263"/>
        </pc:sldMkLst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230695594" sldId="263"/>
            <ac:spMk id="2" creationId="{B317B427-3A50-4889-949D-F3C2FE0F40E7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230695594" sldId="263"/>
            <ac:spMk id="3" creationId="{7BE804D0-42D0-4B27-90EE-D3727DF78DDD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230695594" sldId="263"/>
            <ac:spMk id="4" creationId="{DD6972F0-CB62-44C0-9859-5D3F9E1533AD}"/>
          </ac:spMkLst>
        </pc:spChg>
      </pc:sldChg>
      <pc:sldChg chg="modSp mod modClrScheme chgLayout">
        <pc:chgData name="Kalliomäki Päivi" userId="S::paivi.kalliomaki@ksao.fi::16246fed-9e9e-464e-9001-6a4028ccdc9d" providerId="AD" clId="Web-{78339C1F-9F6F-39EF-6F6B-F1447E0EB6EA}" dt="2020-11-12T08:14:32.534" v="903"/>
        <pc:sldMkLst>
          <pc:docMk/>
          <pc:sldMk cId="566494063" sldId="264"/>
        </pc:sldMkLst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566494063" sldId="264"/>
            <ac:spMk id="2" creationId="{11B1576C-38B0-4DB6-A3B0-02731959B35E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566494063" sldId="264"/>
            <ac:spMk id="3" creationId="{C5E9B856-2850-479A-B3A2-D772A7C170BB}"/>
          </ac:spMkLst>
        </pc:spChg>
      </pc:sldChg>
      <pc:sldChg chg="modSp mod modClrScheme chgLayout">
        <pc:chgData name="Kalliomäki Päivi" userId="S::paivi.kalliomaki@ksao.fi::16246fed-9e9e-464e-9001-6a4028ccdc9d" providerId="AD" clId="Web-{78339C1F-9F6F-39EF-6F6B-F1447E0EB6EA}" dt="2020-11-12T08:14:32.534" v="903"/>
        <pc:sldMkLst>
          <pc:docMk/>
          <pc:sldMk cId="2658564690" sldId="265"/>
        </pc:sldMkLst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2658564690" sldId="265"/>
            <ac:spMk id="2" creationId="{6D7DA581-5B88-4A7E-9F92-35C10AC190E8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2658564690" sldId="265"/>
            <ac:spMk id="3" creationId="{36DF7A5E-99B5-4148-ADD7-B4E8762660D1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2658564690" sldId="265"/>
            <ac:spMk id="4" creationId="{DBA31121-44CC-471F-A674-AAE5416F88CF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2658564690" sldId="265"/>
            <ac:spMk id="5" creationId="{3BF0DA7B-20EF-4F4E-BD04-1081B70FF329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2658564690" sldId="265"/>
            <ac:spMk id="6" creationId="{A4B72A08-1E5F-4C68-933D-1D4E99E2BEB9}"/>
          </ac:spMkLst>
        </pc:spChg>
      </pc:sldChg>
      <pc:sldChg chg="modSp mod modClrScheme chgLayout">
        <pc:chgData name="Kalliomäki Päivi" userId="S::paivi.kalliomaki@ksao.fi::16246fed-9e9e-464e-9001-6a4028ccdc9d" providerId="AD" clId="Web-{78339C1F-9F6F-39EF-6F6B-F1447E0EB6EA}" dt="2020-11-12T08:14:32.534" v="903"/>
        <pc:sldMkLst>
          <pc:docMk/>
          <pc:sldMk cId="1499447277" sldId="266"/>
        </pc:sldMkLst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1499447277" sldId="266"/>
            <ac:spMk id="2" creationId="{530DEFA8-FF96-4F2B-961C-A23C66DB5091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1499447277" sldId="266"/>
            <ac:spMk id="3" creationId="{12E4CABC-AAE2-4A3B-8812-18C594B1C721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1499447277" sldId="266"/>
            <ac:spMk id="4" creationId="{D2E6BE7A-2A25-4E0D-8BF1-53D194719725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1499447277" sldId="266"/>
            <ac:spMk id="5" creationId="{949D2B74-E132-46FE-B162-F45A01784E12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1499447277" sldId="266"/>
            <ac:spMk id="6" creationId="{0E4D3C40-0DBA-4B9C-8668-66F973083D58}"/>
          </ac:spMkLst>
        </pc:spChg>
      </pc:sldChg>
      <pc:sldChg chg="modSp mod modClrScheme chgLayout">
        <pc:chgData name="Kalliomäki Päivi" userId="S::paivi.kalliomaki@ksao.fi::16246fed-9e9e-464e-9001-6a4028ccdc9d" providerId="AD" clId="Web-{78339C1F-9F6F-39EF-6F6B-F1447E0EB6EA}" dt="2020-11-12T08:14:32.534" v="903"/>
        <pc:sldMkLst>
          <pc:docMk/>
          <pc:sldMk cId="3924250579" sldId="267"/>
        </pc:sldMkLst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3924250579" sldId="267"/>
            <ac:spMk id="2" creationId="{F0996A24-C838-4C47-A0FE-D3FA5759B5D9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3924250579" sldId="267"/>
            <ac:spMk id="3" creationId="{54F3DE0E-D3E6-4310-A2D6-E75B959EAC86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3924250579" sldId="267"/>
            <ac:spMk id="4" creationId="{803EF6F4-6CBC-4803-934F-C38A57D649A7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3924250579" sldId="267"/>
            <ac:spMk id="5" creationId="{82957544-BD90-4831-B2DA-AFF9DB89B8C8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3924250579" sldId="267"/>
            <ac:spMk id="6" creationId="{C2B5DBD0-1DFE-466B-8A9F-CF6925EE4203}"/>
          </ac:spMkLst>
        </pc:spChg>
      </pc:sldChg>
      <pc:sldChg chg="modSp mod modClrScheme chgLayout">
        <pc:chgData name="Kalliomäki Päivi" userId="S::paivi.kalliomaki@ksao.fi::16246fed-9e9e-464e-9001-6a4028ccdc9d" providerId="AD" clId="Web-{78339C1F-9F6F-39EF-6F6B-F1447E0EB6EA}" dt="2020-11-12T08:14:32.534" v="903"/>
        <pc:sldMkLst>
          <pc:docMk/>
          <pc:sldMk cId="3041975271" sldId="268"/>
        </pc:sldMkLst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3041975271" sldId="268"/>
            <ac:spMk id="2" creationId="{4EC555E7-0946-4F9C-980D-90E148C5E1ED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3041975271" sldId="268"/>
            <ac:spMk id="3" creationId="{9E05DBFF-5BA0-4FED-82EA-B9E3C25C7649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3041975271" sldId="268"/>
            <ac:spMk id="4" creationId="{DEC005D0-3E59-40DC-AA82-AA36DED54C26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3041975271" sldId="268"/>
            <ac:spMk id="5" creationId="{55E0BD83-A1A1-4B4B-B690-4ED1B03C6EDD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3041975271" sldId="268"/>
            <ac:spMk id="6" creationId="{3C4B97C4-BDD3-4746-94EC-82921350374F}"/>
          </ac:spMkLst>
        </pc:spChg>
      </pc:sldChg>
      <pc:sldChg chg="modSp mod ord modClrScheme chgLayout">
        <pc:chgData name="Kalliomäki Päivi" userId="S::paivi.kalliomaki@ksao.fi::16246fed-9e9e-464e-9001-6a4028ccdc9d" providerId="AD" clId="Web-{78339C1F-9F6F-39EF-6F6B-F1447E0EB6EA}" dt="2020-11-12T08:17:31.771" v="910" actId="1076"/>
        <pc:sldMkLst>
          <pc:docMk/>
          <pc:sldMk cId="1155933760" sldId="269"/>
        </pc:sldMkLst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1155933760" sldId="269"/>
            <ac:spMk id="2" creationId="{36E12AE8-6D2E-4B70-AF2F-A9056DCE3960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7:18.287" v="907" actId="1076"/>
          <ac:spMkLst>
            <pc:docMk/>
            <pc:sldMk cId="1155933760" sldId="269"/>
            <ac:spMk id="3" creationId="{A91060A6-3ED1-474F-8812-169DBF577007}"/>
          </ac:spMkLst>
        </pc:spChg>
        <pc:graphicFrameChg chg="mod">
          <ac:chgData name="Kalliomäki Päivi" userId="S::paivi.kalliomaki@ksao.fi::16246fed-9e9e-464e-9001-6a4028ccdc9d" providerId="AD" clId="Web-{78339C1F-9F6F-39EF-6F6B-F1447E0EB6EA}" dt="2020-11-12T08:17:31.771" v="910" actId="1076"/>
          <ac:graphicFrameMkLst>
            <pc:docMk/>
            <pc:sldMk cId="1155933760" sldId="269"/>
            <ac:graphicFrameMk id="4" creationId="{6D29F923-3440-408D-9F75-A5C8E72E3D40}"/>
          </ac:graphicFrameMkLst>
        </pc:graphicFrameChg>
      </pc:sldChg>
      <pc:sldChg chg="modSp mod modClrScheme chgLayout">
        <pc:chgData name="Kalliomäki Päivi" userId="S::paivi.kalliomaki@ksao.fi::16246fed-9e9e-464e-9001-6a4028ccdc9d" providerId="AD" clId="Web-{78339C1F-9F6F-39EF-6F6B-F1447E0EB6EA}" dt="2020-11-12T08:18:03.365" v="915" actId="1076"/>
        <pc:sldMkLst>
          <pc:docMk/>
          <pc:sldMk cId="3409210602" sldId="270"/>
        </pc:sldMkLst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3409210602" sldId="270"/>
            <ac:spMk id="3" creationId="{69B06D76-45AB-40C7-AA8B-6EBB1B1AB018}"/>
          </ac:spMkLst>
        </pc:spChg>
        <pc:graphicFrameChg chg="mod modGraphic">
          <ac:chgData name="Kalliomäki Päivi" userId="S::paivi.kalliomaki@ksao.fi::16246fed-9e9e-464e-9001-6a4028ccdc9d" providerId="AD" clId="Web-{78339C1F-9F6F-39EF-6F6B-F1447E0EB6EA}" dt="2020-11-12T08:18:03.365" v="915" actId="1076"/>
          <ac:graphicFrameMkLst>
            <pc:docMk/>
            <pc:sldMk cId="3409210602" sldId="270"/>
            <ac:graphicFrameMk id="4" creationId="{AEFA4525-9ED9-4F4B-A7B2-BE31B7BB7473}"/>
          </ac:graphicFrameMkLst>
        </pc:graphicFrameChg>
      </pc:sldChg>
      <pc:sldChg chg="modSp mod modClrScheme chgLayout">
        <pc:chgData name="Kalliomäki Päivi" userId="S::paivi.kalliomaki@ksao.fi::16246fed-9e9e-464e-9001-6a4028ccdc9d" providerId="AD" clId="Web-{78339C1F-9F6F-39EF-6F6B-F1447E0EB6EA}" dt="2020-11-12T08:14:32.534" v="903"/>
        <pc:sldMkLst>
          <pc:docMk/>
          <pc:sldMk cId="478366171" sldId="271"/>
        </pc:sldMkLst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478366171" sldId="271"/>
            <ac:spMk id="2" creationId="{E65A85BF-3C54-45D2-8962-30416DC78828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478366171" sldId="271"/>
            <ac:spMk id="3" creationId="{BEBF4EA9-4B73-4FD6-B0D7-425942BD2A79}"/>
          </ac:spMkLst>
        </pc:spChg>
      </pc:sldChg>
      <pc:sldChg chg="modSp mod modClrScheme chgLayout">
        <pc:chgData name="Kalliomäki Päivi" userId="S::paivi.kalliomaki@ksao.fi::16246fed-9e9e-464e-9001-6a4028ccdc9d" providerId="AD" clId="Web-{78339C1F-9F6F-39EF-6F6B-F1447E0EB6EA}" dt="2020-11-12T08:14:32.534" v="903"/>
        <pc:sldMkLst>
          <pc:docMk/>
          <pc:sldMk cId="1380614793" sldId="272"/>
        </pc:sldMkLst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1380614793" sldId="272"/>
            <ac:spMk id="2" creationId="{0D17DA77-4F63-494A-A3A3-B23E6C7A09CF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1380614793" sldId="272"/>
            <ac:spMk id="3" creationId="{16BB89E5-41AC-48E6-91BD-485C1DFE2ED9}"/>
          </ac:spMkLst>
        </pc:spChg>
      </pc:sldChg>
      <pc:sldChg chg="modSp mod modClrScheme chgLayout">
        <pc:chgData name="Kalliomäki Päivi" userId="S::paivi.kalliomaki@ksao.fi::16246fed-9e9e-464e-9001-6a4028ccdc9d" providerId="AD" clId="Web-{78339C1F-9F6F-39EF-6F6B-F1447E0EB6EA}" dt="2020-11-12T08:25:55.811" v="1077" actId="20577"/>
        <pc:sldMkLst>
          <pc:docMk/>
          <pc:sldMk cId="4016639089" sldId="276"/>
        </pc:sldMkLst>
        <pc:spChg chg="mod">
          <ac:chgData name="Kalliomäki Päivi" userId="S::paivi.kalliomaki@ksao.fi::16246fed-9e9e-464e-9001-6a4028ccdc9d" providerId="AD" clId="Web-{78339C1F-9F6F-39EF-6F6B-F1447E0EB6EA}" dt="2020-11-12T08:25:55.811" v="1077" actId="20577"/>
          <ac:spMkLst>
            <pc:docMk/>
            <pc:sldMk cId="4016639089" sldId="276"/>
            <ac:spMk id="2" creationId="{7F6D7520-A90D-4F9E-BBB8-FA831DAD1778}"/>
          </ac:spMkLst>
        </pc:spChg>
      </pc:sldChg>
      <pc:sldChg chg="modSp mod modClrScheme chgLayout">
        <pc:chgData name="Kalliomäki Päivi" userId="S::paivi.kalliomaki@ksao.fi::16246fed-9e9e-464e-9001-6a4028ccdc9d" providerId="AD" clId="Web-{78339C1F-9F6F-39EF-6F6B-F1447E0EB6EA}" dt="2020-11-12T08:14:32.534" v="903"/>
        <pc:sldMkLst>
          <pc:docMk/>
          <pc:sldMk cId="2972083234" sldId="278"/>
        </pc:sldMkLst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2972083234" sldId="278"/>
            <ac:spMk id="2" creationId="{D629ABB5-D7FC-43DF-A3D0-E9E3C72546AC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2972083234" sldId="278"/>
            <ac:spMk id="3" creationId="{2EF35BC1-43C4-49DF-BC52-D6202B1B852F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2972083234" sldId="278"/>
            <ac:spMk id="4" creationId="{3EF5B985-59F1-47CD-8978-B188CCFC6E9F}"/>
          </ac:spMkLst>
        </pc:spChg>
      </pc:sldChg>
      <pc:sldChg chg="delSp modSp mod modClrScheme delDesignElem chgLayout">
        <pc:chgData name="Kalliomäki Päivi" userId="S::paivi.kalliomaki@ksao.fi::16246fed-9e9e-464e-9001-6a4028ccdc9d" providerId="AD" clId="Web-{78339C1F-9F6F-39EF-6F6B-F1447E0EB6EA}" dt="2020-11-12T08:14:32.534" v="903"/>
        <pc:sldMkLst>
          <pc:docMk/>
          <pc:sldMk cId="3956763275" sldId="279"/>
        </pc:sldMkLst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3956763275" sldId="279"/>
            <ac:spMk id="2" creationId="{83ED490B-5A03-4F3A-BBB0-28B2750C287F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3956763275" sldId="279"/>
            <ac:spMk id="3" creationId="{4D7DBACA-A27B-4E8F-8E92-9617BD2B6F90}"/>
          </ac:spMkLst>
        </pc:spChg>
        <pc:spChg chg="del">
          <ac:chgData name="Kalliomäki Päivi" userId="S::paivi.kalliomaki@ksao.fi::16246fed-9e9e-464e-9001-6a4028ccdc9d" providerId="AD" clId="Web-{78339C1F-9F6F-39EF-6F6B-F1447E0EB6EA}" dt="2020-11-12T08:14:10.190" v="902"/>
          <ac:spMkLst>
            <pc:docMk/>
            <pc:sldMk cId="3956763275" sldId="279"/>
            <ac:spMk id="10" creationId="{6B5E2835-4E47-45B3-9CFE-732FF7B05472}"/>
          </ac:spMkLst>
        </pc:spChg>
        <pc:spChg chg="del">
          <ac:chgData name="Kalliomäki Päivi" userId="S::paivi.kalliomaki@ksao.fi::16246fed-9e9e-464e-9001-6a4028ccdc9d" providerId="AD" clId="Web-{78339C1F-9F6F-39EF-6F6B-F1447E0EB6EA}" dt="2020-11-12T08:14:10.190" v="902"/>
          <ac:spMkLst>
            <pc:docMk/>
            <pc:sldMk cId="3956763275" sldId="279"/>
            <ac:spMk id="12" creationId="{5B45AD5D-AA52-4F7B-9362-576A39AD9E09}"/>
          </ac:spMkLst>
        </pc:spChg>
        <pc:spChg chg="del">
          <ac:chgData name="Kalliomäki Päivi" userId="S::paivi.kalliomaki@ksao.fi::16246fed-9e9e-464e-9001-6a4028ccdc9d" providerId="AD" clId="Web-{78339C1F-9F6F-39EF-6F6B-F1447E0EB6EA}" dt="2020-11-12T08:14:10.190" v="902"/>
          <ac:spMkLst>
            <pc:docMk/>
            <pc:sldMk cId="3956763275" sldId="279"/>
            <ac:spMk id="14" creationId="{AEDD7960-4866-4399-BEF6-DD1431AB4E34}"/>
          </ac:spMkLst>
        </pc:spChg>
        <pc:spChg chg="del">
          <ac:chgData name="Kalliomäki Päivi" userId="S::paivi.kalliomaki@ksao.fi::16246fed-9e9e-464e-9001-6a4028ccdc9d" providerId="AD" clId="Web-{78339C1F-9F6F-39EF-6F6B-F1447E0EB6EA}" dt="2020-11-12T08:14:10.190" v="902"/>
          <ac:spMkLst>
            <pc:docMk/>
            <pc:sldMk cId="3956763275" sldId="279"/>
            <ac:spMk id="16" creationId="{55D4142C-5077-457F-A6AD-3FECFDB39685}"/>
          </ac:spMkLst>
        </pc:spChg>
        <pc:spChg chg="del">
          <ac:chgData name="Kalliomäki Päivi" userId="S::paivi.kalliomaki@ksao.fi::16246fed-9e9e-464e-9001-6a4028ccdc9d" providerId="AD" clId="Web-{78339C1F-9F6F-39EF-6F6B-F1447E0EB6EA}" dt="2020-11-12T08:14:10.190" v="902"/>
          <ac:spMkLst>
            <pc:docMk/>
            <pc:sldMk cId="3956763275" sldId="279"/>
            <ac:spMk id="18" creationId="{7A5F0580-5EE9-419F-96EE-B6529EF6E7D0}"/>
          </ac:spMkLst>
        </pc:spChg>
        <pc:picChg chg="mod ord">
          <ac:chgData name="Kalliomäki Päivi" userId="S::paivi.kalliomaki@ksao.fi::16246fed-9e9e-464e-9001-6a4028ccdc9d" providerId="AD" clId="Web-{78339C1F-9F6F-39EF-6F6B-F1447E0EB6EA}" dt="2020-11-12T08:14:32.534" v="903"/>
          <ac:picMkLst>
            <pc:docMk/>
            <pc:sldMk cId="3956763275" sldId="279"/>
            <ac:picMk id="5" creationId="{E7FDADE9-0CF8-4557-83CE-FE5D52B9C85A}"/>
          </ac:picMkLst>
        </pc:picChg>
      </pc:sldChg>
      <pc:sldChg chg="modSp mod modClrScheme chgLayout">
        <pc:chgData name="Kalliomäki Päivi" userId="S::paivi.kalliomaki@ksao.fi::16246fed-9e9e-464e-9001-6a4028ccdc9d" providerId="AD" clId="Web-{78339C1F-9F6F-39EF-6F6B-F1447E0EB6EA}" dt="2020-11-12T08:14:32.534" v="903"/>
        <pc:sldMkLst>
          <pc:docMk/>
          <pc:sldMk cId="1244347975" sldId="281"/>
        </pc:sldMkLst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1244347975" sldId="281"/>
            <ac:spMk id="2" creationId="{48604D24-7021-413F-891B-1CAFB7D9973F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1244347975" sldId="281"/>
            <ac:spMk id="3" creationId="{5850EE18-C433-4F3D-BEFE-6AF17E0F3189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1244347975" sldId="281"/>
            <ac:spMk id="4" creationId="{E48D43AE-22A6-444B-B1A4-52FFA7BBBB52}"/>
          </ac:spMkLst>
        </pc:spChg>
      </pc:sldChg>
      <pc:sldChg chg="modSp mod modClrScheme chgLayout">
        <pc:chgData name="Kalliomäki Päivi" userId="S::paivi.kalliomaki@ksao.fi::16246fed-9e9e-464e-9001-6a4028ccdc9d" providerId="AD" clId="Web-{78339C1F-9F6F-39EF-6F6B-F1447E0EB6EA}" dt="2020-11-12T08:14:32.534" v="903"/>
        <pc:sldMkLst>
          <pc:docMk/>
          <pc:sldMk cId="3785236128" sldId="282"/>
        </pc:sldMkLst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3785236128" sldId="282"/>
            <ac:spMk id="2" creationId="{F4208229-8545-4254-8D9C-DF453D4F8921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3785236128" sldId="282"/>
            <ac:spMk id="3" creationId="{F382F558-0E26-423F-94DF-E3346AAE0BC1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3785236128" sldId="282"/>
            <ac:spMk id="4" creationId="{141F8172-3CFD-4EC5-8C00-67DED4573C01}"/>
          </ac:spMkLst>
        </pc:spChg>
      </pc:sldChg>
      <pc:sldChg chg="modSp mod modClrScheme chgLayout">
        <pc:chgData name="Kalliomäki Päivi" userId="S::paivi.kalliomaki@ksao.fi::16246fed-9e9e-464e-9001-6a4028ccdc9d" providerId="AD" clId="Web-{78339C1F-9F6F-39EF-6F6B-F1447E0EB6EA}" dt="2020-11-12T08:14:32.534" v="903"/>
        <pc:sldMkLst>
          <pc:docMk/>
          <pc:sldMk cId="2752820608" sldId="283"/>
        </pc:sldMkLst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2752820608" sldId="283"/>
            <ac:spMk id="2" creationId="{7A6C5561-CC08-4696-BF35-7DDCEF92FD1D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2752820608" sldId="283"/>
            <ac:spMk id="3" creationId="{5D0CFAF2-FAF4-4E09-A96C-DD1D126A3613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2752820608" sldId="283"/>
            <ac:spMk id="4" creationId="{90C47771-BD8B-415E-A04E-AAA5B171343A}"/>
          </ac:spMkLst>
        </pc:spChg>
      </pc:sldChg>
      <pc:sldChg chg="modSp mod modClrScheme chgLayout">
        <pc:chgData name="Kalliomäki Päivi" userId="S::paivi.kalliomaki@ksao.fi::16246fed-9e9e-464e-9001-6a4028ccdc9d" providerId="AD" clId="Web-{78339C1F-9F6F-39EF-6F6B-F1447E0EB6EA}" dt="2020-11-12T08:14:32.534" v="903"/>
        <pc:sldMkLst>
          <pc:docMk/>
          <pc:sldMk cId="594045589" sldId="285"/>
        </pc:sldMkLst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594045589" sldId="285"/>
            <ac:spMk id="2" creationId="{9255E75D-DB52-4F13-A8AA-0ADA7272B847}"/>
          </ac:spMkLst>
        </pc:spChg>
        <pc:graphicFrameChg chg="mod ord">
          <ac:chgData name="Kalliomäki Päivi" userId="S::paivi.kalliomaki@ksao.fi::16246fed-9e9e-464e-9001-6a4028ccdc9d" providerId="AD" clId="Web-{78339C1F-9F6F-39EF-6F6B-F1447E0EB6EA}" dt="2020-11-12T08:14:32.534" v="903"/>
          <ac:graphicFrameMkLst>
            <pc:docMk/>
            <pc:sldMk cId="594045589" sldId="285"/>
            <ac:graphicFrameMk id="14" creationId="{3F57A572-A26B-492F-AD39-836FEB69B730}"/>
          </ac:graphicFrameMkLst>
        </pc:graphicFrameChg>
      </pc:sldChg>
      <pc:sldChg chg="modSp mod modClrScheme chgLayout">
        <pc:chgData name="Kalliomäki Päivi" userId="S::paivi.kalliomaki@ksao.fi::16246fed-9e9e-464e-9001-6a4028ccdc9d" providerId="AD" clId="Web-{78339C1F-9F6F-39EF-6F6B-F1447E0EB6EA}" dt="2020-11-12T08:14:32.534" v="903"/>
        <pc:sldMkLst>
          <pc:docMk/>
          <pc:sldMk cId="12701873" sldId="286"/>
        </pc:sldMkLst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12701873" sldId="286"/>
            <ac:spMk id="2" creationId="{063F4E98-BBB5-4E11-9D6E-AEC5F8F9CDF4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12701873" sldId="286"/>
            <ac:spMk id="3" creationId="{191A05DF-8B9D-4896-B6B8-15AFD898048B}"/>
          </ac:spMkLst>
        </pc:spChg>
      </pc:sldChg>
      <pc:sldChg chg="modSp mod modClrScheme chgLayout">
        <pc:chgData name="Kalliomäki Päivi" userId="S::paivi.kalliomaki@ksao.fi::16246fed-9e9e-464e-9001-6a4028ccdc9d" providerId="AD" clId="Web-{78339C1F-9F6F-39EF-6F6B-F1447E0EB6EA}" dt="2020-11-12T08:14:32.534" v="903"/>
        <pc:sldMkLst>
          <pc:docMk/>
          <pc:sldMk cId="1195111657" sldId="287"/>
        </pc:sldMkLst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1195111657" sldId="287"/>
            <ac:spMk id="2" creationId="{577496D9-7254-475F-948B-13B9E079A04B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1195111657" sldId="287"/>
            <ac:spMk id="3" creationId="{4EB773C6-C4F4-4746-AA29-3461090EE396}"/>
          </ac:spMkLst>
        </pc:spChg>
      </pc:sldChg>
      <pc:sldChg chg="modSp mod modClrScheme chgLayout">
        <pc:chgData name="Kalliomäki Päivi" userId="S::paivi.kalliomaki@ksao.fi::16246fed-9e9e-464e-9001-6a4028ccdc9d" providerId="AD" clId="Web-{78339C1F-9F6F-39EF-6F6B-F1447E0EB6EA}" dt="2020-11-12T08:14:32.534" v="903"/>
        <pc:sldMkLst>
          <pc:docMk/>
          <pc:sldMk cId="1721198982" sldId="288"/>
        </pc:sldMkLst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1721198982" sldId="288"/>
            <ac:spMk id="2" creationId="{C04C1DD0-8229-4060-8C5C-EF98CB6F1017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1721198982" sldId="288"/>
            <ac:spMk id="3" creationId="{CB6BEB63-F9C7-4F3C-81F1-F074D72B1C52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1721198982" sldId="288"/>
            <ac:spMk id="4" creationId="{16D2C59B-B074-4498-AB9E-EC2CF68AA2E9}"/>
          </ac:spMkLst>
        </pc:spChg>
      </pc:sldChg>
      <pc:sldChg chg="modSp mod modClrScheme chgLayout">
        <pc:chgData name="Kalliomäki Päivi" userId="S::paivi.kalliomaki@ksao.fi::16246fed-9e9e-464e-9001-6a4028ccdc9d" providerId="AD" clId="Web-{78339C1F-9F6F-39EF-6F6B-F1447E0EB6EA}" dt="2020-11-12T08:14:32.534" v="903"/>
        <pc:sldMkLst>
          <pc:docMk/>
          <pc:sldMk cId="1361357516" sldId="289"/>
        </pc:sldMkLst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1361357516" sldId="289"/>
            <ac:spMk id="2" creationId="{A43468E7-70BF-4079-B941-1C9B377A6706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1361357516" sldId="289"/>
            <ac:spMk id="3" creationId="{B2D2C88A-825B-437E-A602-E09ECDA241C7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1361357516" sldId="289"/>
            <ac:spMk id="4" creationId="{4ED2A29C-63E0-4A23-B0CB-386F3588DBB0}"/>
          </ac:spMkLst>
        </pc:spChg>
      </pc:sldChg>
      <pc:sldChg chg="modSp mod modClrScheme chgLayout">
        <pc:chgData name="Kalliomäki Päivi" userId="S::paivi.kalliomaki@ksao.fi::16246fed-9e9e-464e-9001-6a4028ccdc9d" providerId="AD" clId="Web-{78339C1F-9F6F-39EF-6F6B-F1447E0EB6EA}" dt="2020-11-12T08:14:32.534" v="903"/>
        <pc:sldMkLst>
          <pc:docMk/>
          <pc:sldMk cId="3307097571" sldId="290"/>
        </pc:sldMkLst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3307097571" sldId="290"/>
            <ac:spMk id="2" creationId="{C11D806A-7ABE-4B2D-91AF-8EE29AEFE4DC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3307097571" sldId="290"/>
            <ac:spMk id="4" creationId="{86F199D4-530E-40FC-A68D-ECAEDBCD2E5A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3307097571" sldId="290"/>
            <ac:spMk id="13" creationId="{1E5E62CD-EF4D-4E75-A9AA-3613C6B42E87}"/>
          </ac:spMkLst>
        </pc:spChg>
      </pc:sldChg>
      <pc:sldChg chg="modSp mod modClrScheme chgLayout">
        <pc:chgData name="Kalliomäki Päivi" userId="S::paivi.kalliomaki@ksao.fi::16246fed-9e9e-464e-9001-6a4028ccdc9d" providerId="AD" clId="Web-{78339C1F-9F6F-39EF-6F6B-F1447E0EB6EA}" dt="2020-11-12T08:14:32.534" v="903"/>
        <pc:sldMkLst>
          <pc:docMk/>
          <pc:sldMk cId="628987414" sldId="291"/>
        </pc:sldMkLst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628987414" sldId="291"/>
            <ac:spMk id="2" creationId="{A8AC6682-7943-4583-81D0-CE93ECCD2A27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628987414" sldId="291"/>
            <ac:spMk id="3" creationId="{7B1D6696-7632-4EF4-9F92-20726B90C12F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628987414" sldId="291"/>
            <ac:spMk id="4" creationId="{84C75B56-1E93-49A0-A2BA-AE3421C1438D}"/>
          </ac:spMkLst>
        </pc:spChg>
      </pc:sldChg>
      <pc:sldChg chg="modSp add mod replId modClrScheme chgLayout">
        <pc:chgData name="Kalliomäki Päivi" userId="S::paivi.kalliomaki@ksao.fi::16246fed-9e9e-464e-9001-6a4028ccdc9d" providerId="AD" clId="Web-{78339C1F-9F6F-39EF-6F6B-F1447E0EB6EA}" dt="2020-11-12T08:14:32.534" v="903"/>
        <pc:sldMkLst>
          <pc:docMk/>
          <pc:sldMk cId="2367752168" sldId="292"/>
        </pc:sldMkLst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2367752168" sldId="292"/>
            <ac:spMk id="2" creationId="{C04C1DD0-8229-4060-8C5C-EF98CB6F1017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2367752168" sldId="292"/>
            <ac:spMk id="3" creationId="{CB6BEB63-F9C7-4F3C-81F1-F074D72B1C52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2367752168" sldId="292"/>
            <ac:spMk id="4" creationId="{16D2C59B-B074-4498-AB9E-EC2CF68AA2E9}"/>
          </ac:spMkLst>
        </pc:spChg>
      </pc:sldChg>
      <pc:sldChg chg="new del">
        <pc:chgData name="Kalliomäki Päivi" userId="S::paivi.kalliomaki@ksao.fi::16246fed-9e9e-464e-9001-6a4028ccdc9d" providerId="AD" clId="Web-{78339C1F-9F6F-39EF-6F6B-F1447E0EB6EA}" dt="2020-11-12T07:47:38.557" v="726"/>
        <pc:sldMkLst>
          <pc:docMk/>
          <pc:sldMk cId="3523366278" sldId="293"/>
        </pc:sldMkLst>
      </pc:sldChg>
      <pc:sldChg chg="modSp new mod modClrScheme chgLayout">
        <pc:chgData name="Kalliomäki Päivi" userId="S::paivi.kalliomaki@ksao.fi::16246fed-9e9e-464e-9001-6a4028ccdc9d" providerId="AD" clId="Web-{78339C1F-9F6F-39EF-6F6B-F1447E0EB6EA}" dt="2020-11-12T08:14:32.534" v="903"/>
        <pc:sldMkLst>
          <pc:docMk/>
          <pc:sldMk cId="4217036597" sldId="293"/>
        </pc:sldMkLst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4217036597" sldId="293"/>
            <ac:spMk id="2" creationId="{50FB5EDF-4DBC-4D3D-B207-6FF32CA11738}"/>
          </ac:spMkLst>
        </pc:spChg>
        <pc:spChg chg="mod ord">
          <ac:chgData name="Kalliomäki Päivi" userId="S::paivi.kalliomaki@ksao.fi::16246fed-9e9e-464e-9001-6a4028ccdc9d" providerId="AD" clId="Web-{78339C1F-9F6F-39EF-6F6B-F1447E0EB6EA}" dt="2020-11-12T08:14:32.534" v="903"/>
          <ac:spMkLst>
            <pc:docMk/>
            <pc:sldMk cId="4217036597" sldId="293"/>
            <ac:spMk id="3" creationId="{AE6149EF-A276-4A4A-9296-BE6E8E5F37FE}"/>
          </ac:spMkLst>
        </pc:spChg>
      </pc:sldChg>
      <pc:sldMasterChg chg="del delSldLayout">
        <pc:chgData name="Kalliomäki Päivi" userId="S::paivi.kalliomaki@ksao.fi::16246fed-9e9e-464e-9001-6a4028ccdc9d" providerId="AD" clId="Web-{78339C1F-9F6F-39EF-6F6B-F1447E0EB6EA}" dt="2020-11-12T08:14:10.190" v="902"/>
        <pc:sldMasterMkLst>
          <pc:docMk/>
          <pc:sldMasterMk cId="2705348150" sldId="2147483648"/>
        </pc:sldMasterMkLst>
        <pc:sldLayoutChg chg="del">
          <pc:chgData name="Kalliomäki Päivi" userId="S::paivi.kalliomaki@ksao.fi::16246fed-9e9e-464e-9001-6a4028ccdc9d" providerId="AD" clId="Web-{78339C1F-9F6F-39EF-6F6B-F1447E0EB6EA}" dt="2020-11-12T08:14:10.190" v="902"/>
          <pc:sldLayoutMkLst>
            <pc:docMk/>
            <pc:sldMasterMk cId="2705348150" sldId="2147483648"/>
            <pc:sldLayoutMk cId="2431006051" sldId="2147483649"/>
          </pc:sldLayoutMkLst>
        </pc:sldLayoutChg>
        <pc:sldLayoutChg chg="del">
          <pc:chgData name="Kalliomäki Päivi" userId="S::paivi.kalliomaki@ksao.fi::16246fed-9e9e-464e-9001-6a4028ccdc9d" providerId="AD" clId="Web-{78339C1F-9F6F-39EF-6F6B-F1447E0EB6EA}" dt="2020-11-12T08:14:10.190" v="902"/>
          <pc:sldLayoutMkLst>
            <pc:docMk/>
            <pc:sldMasterMk cId="2705348150" sldId="2147483648"/>
            <pc:sldLayoutMk cId="323176780" sldId="2147483650"/>
          </pc:sldLayoutMkLst>
        </pc:sldLayoutChg>
        <pc:sldLayoutChg chg="del">
          <pc:chgData name="Kalliomäki Päivi" userId="S::paivi.kalliomaki@ksao.fi::16246fed-9e9e-464e-9001-6a4028ccdc9d" providerId="AD" clId="Web-{78339C1F-9F6F-39EF-6F6B-F1447E0EB6EA}" dt="2020-11-12T08:14:10.190" v="902"/>
          <pc:sldLayoutMkLst>
            <pc:docMk/>
            <pc:sldMasterMk cId="2705348150" sldId="2147483648"/>
            <pc:sldLayoutMk cId="2085398810" sldId="2147483651"/>
          </pc:sldLayoutMkLst>
        </pc:sldLayoutChg>
        <pc:sldLayoutChg chg="del">
          <pc:chgData name="Kalliomäki Päivi" userId="S::paivi.kalliomaki@ksao.fi::16246fed-9e9e-464e-9001-6a4028ccdc9d" providerId="AD" clId="Web-{78339C1F-9F6F-39EF-6F6B-F1447E0EB6EA}" dt="2020-11-12T08:14:10.190" v="902"/>
          <pc:sldLayoutMkLst>
            <pc:docMk/>
            <pc:sldMasterMk cId="2705348150" sldId="2147483648"/>
            <pc:sldLayoutMk cId="4067138623" sldId="2147483652"/>
          </pc:sldLayoutMkLst>
        </pc:sldLayoutChg>
        <pc:sldLayoutChg chg="del">
          <pc:chgData name="Kalliomäki Päivi" userId="S::paivi.kalliomaki@ksao.fi::16246fed-9e9e-464e-9001-6a4028ccdc9d" providerId="AD" clId="Web-{78339C1F-9F6F-39EF-6F6B-F1447E0EB6EA}" dt="2020-11-12T08:14:10.190" v="902"/>
          <pc:sldLayoutMkLst>
            <pc:docMk/>
            <pc:sldMasterMk cId="2705348150" sldId="2147483648"/>
            <pc:sldLayoutMk cId="148931108" sldId="2147483653"/>
          </pc:sldLayoutMkLst>
        </pc:sldLayoutChg>
        <pc:sldLayoutChg chg="del">
          <pc:chgData name="Kalliomäki Päivi" userId="S::paivi.kalliomaki@ksao.fi::16246fed-9e9e-464e-9001-6a4028ccdc9d" providerId="AD" clId="Web-{78339C1F-9F6F-39EF-6F6B-F1447E0EB6EA}" dt="2020-11-12T08:14:10.190" v="902"/>
          <pc:sldLayoutMkLst>
            <pc:docMk/>
            <pc:sldMasterMk cId="2705348150" sldId="2147483648"/>
            <pc:sldLayoutMk cId="3290839430" sldId="2147483654"/>
          </pc:sldLayoutMkLst>
        </pc:sldLayoutChg>
        <pc:sldLayoutChg chg="del">
          <pc:chgData name="Kalliomäki Päivi" userId="S::paivi.kalliomaki@ksao.fi::16246fed-9e9e-464e-9001-6a4028ccdc9d" providerId="AD" clId="Web-{78339C1F-9F6F-39EF-6F6B-F1447E0EB6EA}" dt="2020-11-12T08:14:10.190" v="902"/>
          <pc:sldLayoutMkLst>
            <pc:docMk/>
            <pc:sldMasterMk cId="2705348150" sldId="2147483648"/>
            <pc:sldLayoutMk cId="1964908481" sldId="2147483655"/>
          </pc:sldLayoutMkLst>
        </pc:sldLayoutChg>
        <pc:sldLayoutChg chg="del">
          <pc:chgData name="Kalliomäki Päivi" userId="S::paivi.kalliomaki@ksao.fi::16246fed-9e9e-464e-9001-6a4028ccdc9d" providerId="AD" clId="Web-{78339C1F-9F6F-39EF-6F6B-F1447E0EB6EA}" dt="2020-11-12T08:14:10.190" v="902"/>
          <pc:sldLayoutMkLst>
            <pc:docMk/>
            <pc:sldMasterMk cId="2705348150" sldId="2147483648"/>
            <pc:sldLayoutMk cId="2576103175" sldId="2147483656"/>
          </pc:sldLayoutMkLst>
        </pc:sldLayoutChg>
        <pc:sldLayoutChg chg="del">
          <pc:chgData name="Kalliomäki Päivi" userId="S::paivi.kalliomaki@ksao.fi::16246fed-9e9e-464e-9001-6a4028ccdc9d" providerId="AD" clId="Web-{78339C1F-9F6F-39EF-6F6B-F1447E0EB6EA}" dt="2020-11-12T08:14:10.190" v="902"/>
          <pc:sldLayoutMkLst>
            <pc:docMk/>
            <pc:sldMasterMk cId="2705348150" sldId="2147483648"/>
            <pc:sldLayoutMk cId="959018444" sldId="2147483657"/>
          </pc:sldLayoutMkLst>
        </pc:sldLayoutChg>
        <pc:sldLayoutChg chg="del">
          <pc:chgData name="Kalliomäki Päivi" userId="S::paivi.kalliomaki@ksao.fi::16246fed-9e9e-464e-9001-6a4028ccdc9d" providerId="AD" clId="Web-{78339C1F-9F6F-39EF-6F6B-F1447E0EB6EA}" dt="2020-11-12T08:14:10.190" v="902"/>
          <pc:sldLayoutMkLst>
            <pc:docMk/>
            <pc:sldMasterMk cId="2705348150" sldId="2147483648"/>
            <pc:sldLayoutMk cId="1480383831" sldId="2147483658"/>
          </pc:sldLayoutMkLst>
        </pc:sldLayoutChg>
        <pc:sldLayoutChg chg="del">
          <pc:chgData name="Kalliomäki Päivi" userId="S::paivi.kalliomaki@ksao.fi::16246fed-9e9e-464e-9001-6a4028ccdc9d" providerId="AD" clId="Web-{78339C1F-9F6F-39EF-6F6B-F1447E0EB6EA}" dt="2020-11-12T08:14:10.190" v="902"/>
          <pc:sldLayoutMkLst>
            <pc:docMk/>
            <pc:sldMasterMk cId="2705348150" sldId="2147483648"/>
            <pc:sldLayoutMk cId="243956181" sldId="2147483659"/>
          </pc:sldLayoutMkLst>
        </pc:sldLayoutChg>
      </pc:sldMasterChg>
      <pc:sldMasterChg chg="add del addSldLayout delSldLayout modSldLayout">
        <pc:chgData name="Kalliomäki Päivi" userId="S::paivi.kalliomaki@ksao.fi::16246fed-9e9e-464e-9001-6a4028ccdc9d" providerId="AD" clId="Web-{78339C1F-9F6F-39EF-6F6B-F1447E0EB6EA}" dt="2020-11-12T08:14:32.534" v="903"/>
        <pc:sldMasterMkLst>
          <pc:docMk/>
          <pc:sldMasterMk cId="2685713051" sldId="2147483660"/>
        </pc:sldMasterMkLst>
        <pc:sldLayoutChg chg="add del mod replId">
          <pc:chgData name="Kalliomäki Päivi" userId="S::paivi.kalliomaki@ksao.fi::16246fed-9e9e-464e-9001-6a4028ccdc9d" providerId="AD" clId="Web-{78339C1F-9F6F-39EF-6F6B-F1447E0EB6EA}" dt="2020-11-12T08:14:32.534" v="903"/>
          <pc:sldLayoutMkLst>
            <pc:docMk/>
            <pc:sldMasterMk cId="2685713051" sldId="2147483660"/>
            <pc:sldLayoutMk cId="59486839" sldId="2147483661"/>
          </pc:sldLayoutMkLst>
        </pc:sldLayoutChg>
        <pc:sldLayoutChg chg="add del mod replId">
          <pc:chgData name="Kalliomäki Päivi" userId="S::paivi.kalliomaki@ksao.fi::16246fed-9e9e-464e-9001-6a4028ccdc9d" providerId="AD" clId="Web-{78339C1F-9F6F-39EF-6F6B-F1447E0EB6EA}" dt="2020-11-12T08:14:32.534" v="903"/>
          <pc:sldLayoutMkLst>
            <pc:docMk/>
            <pc:sldMasterMk cId="2685713051" sldId="2147483660"/>
            <pc:sldLayoutMk cId="510382641" sldId="2147483662"/>
          </pc:sldLayoutMkLst>
        </pc:sldLayoutChg>
        <pc:sldLayoutChg chg="add del mod replId">
          <pc:chgData name="Kalliomäki Päivi" userId="S::paivi.kalliomaki@ksao.fi::16246fed-9e9e-464e-9001-6a4028ccdc9d" providerId="AD" clId="Web-{78339C1F-9F6F-39EF-6F6B-F1447E0EB6EA}" dt="2020-11-12T08:14:32.534" v="903"/>
          <pc:sldLayoutMkLst>
            <pc:docMk/>
            <pc:sldMasterMk cId="2685713051" sldId="2147483660"/>
            <pc:sldLayoutMk cId="1970109463" sldId="2147483663"/>
          </pc:sldLayoutMkLst>
        </pc:sldLayoutChg>
        <pc:sldLayoutChg chg="add del mod replId">
          <pc:chgData name="Kalliomäki Päivi" userId="S::paivi.kalliomaki@ksao.fi::16246fed-9e9e-464e-9001-6a4028ccdc9d" providerId="AD" clId="Web-{78339C1F-9F6F-39EF-6F6B-F1447E0EB6EA}" dt="2020-11-12T08:14:32.534" v="903"/>
          <pc:sldLayoutMkLst>
            <pc:docMk/>
            <pc:sldMasterMk cId="2685713051" sldId="2147483660"/>
            <pc:sldLayoutMk cId="727360637" sldId="2147483664"/>
          </pc:sldLayoutMkLst>
        </pc:sldLayoutChg>
        <pc:sldLayoutChg chg="add del mod replId">
          <pc:chgData name="Kalliomäki Päivi" userId="S::paivi.kalliomaki@ksao.fi::16246fed-9e9e-464e-9001-6a4028ccdc9d" providerId="AD" clId="Web-{78339C1F-9F6F-39EF-6F6B-F1447E0EB6EA}" dt="2020-11-12T08:14:32.534" v="903"/>
          <pc:sldLayoutMkLst>
            <pc:docMk/>
            <pc:sldMasterMk cId="2685713051" sldId="2147483660"/>
            <pc:sldLayoutMk cId="2200091197" sldId="2147483665"/>
          </pc:sldLayoutMkLst>
        </pc:sldLayoutChg>
        <pc:sldLayoutChg chg="add del mod replId">
          <pc:chgData name="Kalliomäki Päivi" userId="S::paivi.kalliomaki@ksao.fi::16246fed-9e9e-464e-9001-6a4028ccdc9d" providerId="AD" clId="Web-{78339C1F-9F6F-39EF-6F6B-F1447E0EB6EA}" dt="2020-11-12T08:14:32.534" v="903"/>
          <pc:sldLayoutMkLst>
            <pc:docMk/>
            <pc:sldMasterMk cId="2685713051" sldId="2147483660"/>
            <pc:sldLayoutMk cId="2094122675" sldId="2147483666"/>
          </pc:sldLayoutMkLst>
        </pc:sldLayoutChg>
        <pc:sldLayoutChg chg="add del mod replId">
          <pc:chgData name="Kalliomäki Päivi" userId="S::paivi.kalliomaki@ksao.fi::16246fed-9e9e-464e-9001-6a4028ccdc9d" providerId="AD" clId="Web-{78339C1F-9F6F-39EF-6F6B-F1447E0EB6EA}" dt="2020-11-12T08:14:32.534" v="903"/>
          <pc:sldLayoutMkLst>
            <pc:docMk/>
            <pc:sldMasterMk cId="2685713051" sldId="2147483660"/>
            <pc:sldLayoutMk cId="819347945" sldId="2147483667"/>
          </pc:sldLayoutMkLst>
        </pc:sldLayoutChg>
        <pc:sldLayoutChg chg="add del mod replId">
          <pc:chgData name="Kalliomäki Päivi" userId="S::paivi.kalliomaki@ksao.fi::16246fed-9e9e-464e-9001-6a4028ccdc9d" providerId="AD" clId="Web-{78339C1F-9F6F-39EF-6F6B-F1447E0EB6EA}" dt="2020-11-12T08:14:32.534" v="903"/>
          <pc:sldLayoutMkLst>
            <pc:docMk/>
            <pc:sldMasterMk cId="2685713051" sldId="2147483660"/>
            <pc:sldLayoutMk cId="1933408075" sldId="2147483668"/>
          </pc:sldLayoutMkLst>
        </pc:sldLayoutChg>
        <pc:sldLayoutChg chg="add del mod replId">
          <pc:chgData name="Kalliomäki Päivi" userId="S::paivi.kalliomaki@ksao.fi::16246fed-9e9e-464e-9001-6a4028ccdc9d" providerId="AD" clId="Web-{78339C1F-9F6F-39EF-6F6B-F1447E0EB6EA}" dt="2020-11-12T08:14:32.534" v="903"/>
          <pc:sldLayoutMkLst>
            <pc:docMk/>
            <pc:sldMasterMk cId="2685713051" sldId="2147483660"/>
            <pc:sldLayoutMk cId="2831321661" sldId="2147483669"/>
          </pc:sldLayoutMkLst>
        </pc:sldLayoutChg>
        <pc:sldLayoutChg chg="add del mod replId">
          <pc:chgData name="Kalliomäki Päivi" userId="S::paivi.kalliomaki@ksao.fi::16246fed-9e9e-464e-9001-6a4028ccdc9d" providerId="AD" clId="Web-{78339C1F-9F6F-39EF-6F6B-F1447E0EB6EA}" dt="2020-11-12T08:14:32.534" v="903"/>
          <pc:sldLayoutMkLst>
            <pc:docMk/>
            <pc:sldMasterMk cId="2685713051" sldId="2147483660"/>
            <pc:sldLayoutMk cId="1040052228" sldId="2147483670"/>
          </pc:sldLayoutMkLst>
        </pc:sldLayoutChg>
        <pc:sldLayoutChg chg="add del mod replId">
          <pc:chgData name="Kalliomäki Päivi" userId="S::paivi.kalliomaki@ksao.fi::16246fed-9e9e-464e-9001-6a4028ccdc9d" providerId="AD" clId="Web-{78339C1F-9F6F-39EF-6F6B-F1447E0EB6EA}" dt="2020-11-12T08:14:32.534" v="903"/>
          <pc:sldLayoutMkLst>
            <pc:docMk/>
            <pc:sldMasterMk cId="2685713051" sldId="2147483660"/>
            <pc:sldLayoutMk cId="4288019890" sldId="2147483671"/>
          </pc:sldLayoutMkLst>
        </pc:sldLayoutChg>
      </pc:sldMasterChg>
      <pc:sldMasterChg chg="add addSldLayout modSldLayout">
        <pc:chgData name="Kalliomäki Päivi" userId="S::paivi.kalliomaki@ksao.fi::16246fed-9e9e-464e-9001-6a4028ccdc9d" providerId="AD" clId="Web-{78339C1F-9F6F-39EF-6F6B-F1447E0EB6EA}" dt="2020-11-12T08:14:32.534" v="903"/>
        <pc:sldMasterMkLst>
          <pc:docMk/>
          <pc:sldMasterMk cId="4221030712" sldId="2147483672"/>
        </pc:sldMasterMkLst>
        <pc:sldLayoutChg chg="add mod replId">
          <pc:chgData name="Kalliomäki Päivi" userId="S::paivi.kalliomaki@ksao.fi::16246fed-9e9e-464e-9001-6a4028ccdc9d" providerId="AD" clId="Web-{78339C1F-9F6F-39EF-6F6B-F1447E0EB6EA}" dt="2020-11-12T08:14:32.534" v="903"/>
          <pc:sldLayoutMkLst>
            <pc:docMk/>
            <pc:sldMasterMk cId="4221030712" sldId="2147483672"/>
            <pc:sldLayoutMk cId="3000906648" sldId="2147483673"/>
          </pc:sldLayoutMkLst>
        </pc:sldLayoutChg>
        <pc:sldLayoutChg chg="add mod replId">
          <pc:chgData name="Kalliomäki Päivi" userId="S::paivi.kalliomaki@ksao.fi::16246fed-9e9e-464e-9001-6a4028ccdc9d" providerId="AD" clId="Web-{78339C1F-9F6F-39EF-6F6B-F1447E0EB6EA}" dt="2020-11-12T08:14:32.534" v="903"/>
          <pc:sldLayoutMkLst>
            <pc:docMk/>
            <pc:sldMasterMk cId="4221030712" sldId="2147483672"/>
            <pc:sldLayoutMk cId="150501297" sldId="2147483674"/>
          </pc:sldLayoutMkLst>
        </pc:sldLayoutChg>
        <pc:sldLayoutChg chg="add mod replId">
          <pc:chgData name="Kalliomäki Päivi" userId="S::paivi.kalliomaki@ksao.fi::16246fed-9e9e-464e-9001-6a4028ccdc9d" providerId="AD" clId="Web-{78339C1F-9F6F-39EF-6F6B-F1447E0EB6EA}" dt="2020-11-12T08:14:32.534" v="903"/>
          <pc:sldLayoutMkLst>
            <pc:docMk/>
            <pc:sldMasterMk cId="4221030712" sldId="2147483672"/>
            <pc:sldLayoutMk cId="2848734695" sldId="2147483675"/>
          </pc:sldLayoutMkLst>
        </pc:sldLayoutChg>
        <pc:sldLayoutChg chg="add mod replId">
          <pc:chgData name="Kalliomäki Päivi" userId="S::paivi.kalliomaki@ksao.fi::16246fed-9e9e-464e-9001-6a4028ccdc9d" providerId="AD" clId="Web-{78339C1F-9F6F-39EF-6F6B-F1447E0EB6EA}" dt="2020-11-12T08:14:32.534" v="903"/>
          <pc:sldLayoutMkLst>
            <pc:docMk/>
            <pc:sldMasterMk cId="4221030712" sldId="2147483672"/>
            <pc:sldLayoutMk cId="184106405" sldId="2147483676"/>
          </pc:sldLayoutMkLst>
        </pc:sldLayoutChg>
        <pc:sldLayoutChg chg="add mod replId">
          <pc:chgData name="Kalliomäki Päivi" userId="S::paivi.kalliomaki@ksao.fi::16246fed-9e9e-464e-9001-6a4028ccdc9d" providerId="AD" clId="Web-{78339C1F-9F6F-39EF-6F6B-F1447E0EB6EA}" dt="2020-11-12T08:14:32.534" v="903"/>
          <pc:sldLayoutMkLst>
            <pc:docMk/>
            <pc:sldMasterMk cId="4221030712" sldId="2147483672"/>
            <pc:sldLayoutMk cId="1248200891" sldId="2147483677"/>
          </pc:sldLayoutMkLst>
        </pc:sldLayoutChg>
        <pc:sldLayoutChg chg="add mod replId">
          <pc:chgData name="Kalliomäki Päivi" userId="S::paivi.kalliomaki@ksao.fi::16246fed-9e9e-464e-9001-6a4028ccdc9d" providerId="AD" clId="Web-{78339C1F-9F6F-39EF-6F6B-F1447E0EB6EA}" dt="2020-11-12T08:14:32.534" v="903"/>
          <pc:sldLayoutMkLst>
            <pc:docMk/>
            <pc:sldMasterMk cId="4221030712" sldId="2147483672"/>
            <pc:sldLayoutMk cId="3044187474" sldId="2147483678"/>
          </pc:sldLayoutMkLst>
        </pc:sldLayoutChg>
        <pc:sldLayoutChg chg="add mod replId">
          <pc:chgData name="Kalliomäki Päivi" userId="S::paivi.kalliomaki@ksao.fi::16246fed-9e9e-464e-9001-6a4028ccdc9d" providerId="AD" clId="Web-{78339C1F-9F6F-39EF-6F6B-F1447E0EB6EA}" dt="2020-11-12T08:14:32.534" v="903"/>
          <pc:sldLayoutMkLst>
            <pc:docMk/>
            <pc:sldMasterMk cId="4221030712" sldId="2147483672"/>
            <pc:sldLayoutMk cId="1304606534" sldId="2147483679"/>
          </pc:sldLayoutMkLst>
        </pc:sldLayoutChg>
        <pc:sldLayoutChg chg="add mod replId">
          <pc:chgData name="Kalliomäki Päivi" userId="S::paivi.kalliomaki@ksao.fi::16246fed-9e9e-464e-9001-6a4028ccdc9d" providerId="AD" clId="Web-{78339C1F-9F6F-39EF-6F6B-F1447E0EB6EA}" dt="2020-11-12T08:14:32.534" v="903"/>
          <pc:sldLayoutMkLst>
            <pc:docMk/>
            <pc:sldMasterMk cId="4221030712" sldId="2147483672"/>
            <pc:sldLayoutMk cId="3780794067" sldId="2147483680"/>
          </pc:sldLayoutMkLst>
        </pc:sldLayoutChg>
        <pc:sldLayoutChg chg="add mod replId">
          <pc:chgData name="Kalliomäki Päivi" userId="S::paivi.kalliomaki@ksao.fi::16246fed-9e9e-464e-9001-6a4028ccdc9d" providerId="AD" clId="Web-{78339C1F-9F6F-39EF-6F6B-F1447E0EB6EA}" dt="2020-11-12T08:14:32.534" v="903"/>
          <pc:sldLayoutMkLst>
            <pc:docMk/>
            <pc:sldMasterMk cId="4221030712" sldId="2147483672"/>
            <pc:sldLayoutMk cId="1002809410" sldId="2147483681"/>
          </pc:sldLayoutMkLst>
        </pc:sldLayoutChg>
        <pc:sldLayoutChg chg="add mod replId">
          <pc:chgData name="Kalliomäki Päivi" userId="S::paivi.kalliomaki@ksao.fi::16246fed-9e9e-464e-9001-6a4028ccdc9d" providerId="AD" clId="Web-{78339C1F-9F6F-39EF-6F6B-F1447E0EB6EA}" dt="2020-11-12T08:14:32.534" v="903"/>
          <pc:sldLayoutMkLst>
            <pc:docMk/>
            <pc:sldMasterMk cId="4221030712" sldId="2147483672"/>
            <pc:sldLayoutMk cId="2933175199" sldId="2147483682"/>
          </pc:sldLayoutMkLst>
        </pc:sldLayoutChg>
        <pc:sldLayoutChg chg="add mod replId">
          <pc:chgData name="Kalliomäki Päivi" userId="S::paivi.kalliomaki@ksao.fi::16246fed-9e9e-464e-9001-6a4028ccdc9d" providerId="AD" clId="Web-{78339C1F-9F6F-39EF-6F6B-F1447E0EB6EA}" dt="2020-11-12T08:14:32.534" v="903"/>
          <pc:sldLayoutMkLst>
            <pc:docMk/>
            <pc:sldMasterMk cId="4221030712" sldId="2147483672"/>
            <pc:sldLayoutMk cId="2538545902" sldId="2147483683"/>
          </pc:sldLayoutMkLst>
        </pc:sldLayoutChg>
        <pc:sldLayoutChg chg="add mod replId">
          <pc:chgData name="Kalliomäki Päivi" userId="S::paivi.kalliomaki@ksao.fi::16246fed-9e9e-464e-9001-6a4028ccdc9d" providerId="AD" clId="Web-{78339C1F-9F6F-39EF-6F6B-F1447E0EB6EA}" dt="2020-11-12T08:14:32.534" v="903"/>
          <pc:sldLayoutMkLst>
            <pc:docMk/>
            <pc:sldMasterMk cId="4221030712" sldId="2147483672"/>
            <pc:sldLayoutMk cId="2930357312" sldId="2147483684"/>
          </pc:sldLayoutMkLst>
        </pc:sldLayoutChg>
        <pc:sldLayoutChg chg="add mod replId">
          <pc:chgData name="Kalliomäki Päivi" userId="S::paivi.kalliomaki@ksao.fi::16246fed-9e9e-464e-9001-6a4028ccdc9d" providerId="AD" clId="Web-{78339C1F-9F6F-39EF-6F6B-F1447E0EB6EA}" dt="2020-11-12T08:14:32.534" v="903"/>
          <pc:sldLayoutMkLst>
            <pc:docMk/>
            <pc:sldMasterMk cId="4221030712" sldId="2147483672"/>
            <pc:sldLayoutMk cId="2017648565" sldId="2147483685"/>
          </pc:sldLayoutMkLst>
        </pc:sldLayoutChg>
        <pc:sldLayoutChg chg="add mod replId">
          <pc:chgData name="Kalliomäki Päivi" userId="S::paivi.kalliomaki@ksao.fi::16246fed-9e9e-464e-9001-6a4028ccdc9d" providerId="AD" clId="Web-{78339C1F-9F6F-39EF-6F6B-F1447E0EB6EA}" dt="2020-11-12T08:14:32.534" v="903"/>
          <pc:sldLayoutMkLst>
            <pc:docMk/>
            <pc:sldMasterMk cId="4221030712" sldId="2147483672"/>
            <pc:sldLayoutMk cId="2805550700" sldId="2147483686"/>
          </pc:sldLayoutMkLst>
        </pc:sldLayoutChg>
        <pc:sldLayoutChg chg="add mod replId">
          <pc:chgData name="Kalliomäki Päivi" userId="S::paivi.kalliomaki@ksao.fi::16246fed-9e9e-464e-9001-6a4028ccdc9d" providerId="AD" clId="Web-{78339C1F-9F6F-39EF-6F6B-F1447E0EB6EA}" dt="2020-11-12T08:14:32.534" v="903"/>
          <pc:sldLayoutMkLst>
            <pc:docMk/>
            <pc:sldMasterMk cId="4221030712" sldId="2147483672"/>
            <pc:sldLayoutMk cId="1501412791" sldId="2147483687"/>
          </pc:sldLayoutMkLst>
        </pc:sldLayoutChg>
        <pc:sldLayoutChg chg="add mod replId">
          <pc:chgData name="Kalliomäki Päivi" userId="S::paivi.kalliomaki@ksao.fi::16246fed-9e9e-464e-9001-6a4028ccdc9d" providerId="AD" clId="Web-{78339C1F-9F6F-39EF-6F6B-F1447E0EB6EA}" dt="2020-11-12T08:14:32.534" v="903"/>
          <pc:sldLayoutMkLst>
            <pc:docMk/>
            <pc:sldMasterMk cId="4221030712" sldId="2147483672"/>
            <pc:sldLayoutMk cId="3140117649" sldId="2147483688"/>
          </pc:sldLayoutMkLst>
        </pc:sldLayoutChg>
      </pc:sldMasterChg>
    </pc:docChg>
  </pc:docChgLst>
  <pc:docChgLst>
    <pc:chgData name="Kalliomäki Päivi" userId="S::paivi.kalliomaki@ksao.fi::16246fed-9e9e-464e-9001-6a4028ccdc9d" providerId="AD" clId="Web-{4F51FA90-F2BD-0827-908B-4DDA7CE51807}"/>
    <pc:docChg chg="modSld">
      <pc:chgData name="Kalliomäki Päivi" userId="S::paivi.kalliomaki@ksao.fi::16246fed-9e9e-464e-9001-6a4028ccdc9d" providerId="AD" clId="Web-{4F51FA90-F2BD-0827-908B-4DDA7CE51807}" dt="2020-11-12T19:33:57.376" v="500" actId="20577"/>
      <pc:docMkLst>
        <pc:docMk/>
      </pc:docMkLst>
      <pc:sldChg chg="modSp">
        <pc:chgData name="Kalliomäki Päivi" userId="S::paivi.kalliomaki@ksao.fi::16246fed-9e9e-464e-9001-6a4028ccdc9d" providerId="AD" clId="Web-{4F51FA90-F2BD-0827-908B-4DDA7CE51807}" dt="2020-11-12T19:15:02.284" v="315" actId="20577"/>
        <pc:sldMkLst>
          <pc:docMk/>
          <pc:sldMk cId="505067128" sldId="256"/>
        </pc:sldMkLst>
        <pc:spChg chg="mod">
          <ac:chgData name="Kalliomäki Päivi" userId="S::paivi.kalliomaki@ksao.fi::16246fed-9e9e-464e-9001-6a4028ccdc9d" providerId="AD" clId="Web-{4F51FA90-F2BD-0827-908B-4DDA7CE51807}" dt="2020-11-12T19:15:02.284" v="315" actId="20577"/>
          <ac:spMkLst>
            <pc:docMk/>
            <pc:sldMk cId="505067128" sldId="256"/>
            <ac:spMk id="6" creationId="{B108536B-C409-4AF4-A352-D9E1DB643878}"/>
          </ac:spMkLst>
        </pc:spChg>
      </pc:sldChg>
      <pc:sldChg chg="modSp">
        <pc:chgData name="Kalliomäki Päivi" userId="S::paivi.kalliomaki@ksao.fi::16246fed-9e9e-464e-9001-6a4028ccdc9d" providerId="AD" clId="Web-{4F51FA90-F2BD-0827-908B-4DDA7CE51807}" dt="2020-11-12T19:15:19.862" v="317" actId="20577"/>
        <pc:sldMkLst>
          <pc:docMk/>
          <pc:sldMk cId="2475925103" sldId="258"/>
        </pc:sldMkLst>
        <pc:spChg chg="mod">
          <ac:chgData name="Kalliomäki Päivi" userId="S::paivi.kalliomaki@ksao.fi::16246fed-9e9e-464e-9001-6a4028ccdc9d" providerId="AD" clId="Web-{4F51FA90-F2BD-0827-908B-4DDA7CE51807}" dt="2020-11-12T19:15:19.862" v="317" actId="20577"/>
          <ac:spMkLst>
            <pc:docMk/>
            <pc:sldMk cId="2475925103" sldId="258"/>
            <ac:spMk id="2" creationId="{99FADA4B-C9A5-4FE9-BFBC-940E875DD4F3}"/>
          </ac:spMkLst>
        </pc:spChg>
      </pc:sldChg>
      <pc:sldChg chg="modSp">
        <pc:chgData name="Kalliomäki Päivi" userId="S::paivi.kalliomaki@ksao.fi::16246fed-9e9e-464e-9001-6a4028ccdc9d" providerId="AD" clId="Web-{4F51FA90-F2BD-0827-908B-4DDA7CE51807}" dt="2020-11-12T18:56:16.645" v="157" actId="20577"/>
        <pc:sldMkLst>
          <pc:docMk/>
          <pc:sldMk cId="1843134073" sldId="259"/>
        </pc:sldMkLst>
        <pc:spChg chg="mod">
          <ac:chgData name="Kalliomäki Päivi" userId="S::paivi.kalliomaki@ksao.fi::16246fed-9e9e-464e-9001-6a4028ccdc9d" providerId="AD" clId="Web-{4F51FA90-F2BD-0827-908B-4DDA7CE51807}" dt="2020-11-12T18:56:16.645" v="157" actId="20577"/>
          <ac:spMkLst>
            <pc:docMk/>
            <pc:sldMk cId="1843134073" sldId="259"/>
            <ac:spMk id="2" creationId="{6E855745-F213-4EE4-B934-E7D01F0F2121}"/>
          </ac:spMkLst>
        </pc:spChg>
      </pc:sldChg>
      <pc:sldChg chg="modSp">
        <pc:chgData name="Kalliomäki Päivi" userId="S::paivi.kalliomaki@ksao.fi::16246fed-9e9e-464e-9001-6a4028ccdc9d" providerId="AD" clId="Web-{4F51FA90-F2BD-0827-908B-4DDA7CE51807}" dt="2020-11-12T18:52:37.889" v="64" actId="20577"/>
        <pc:sldMkLst>
          <pc:docMk/>
          <pc:sldMk cId="3667265043" sldId="260"/>
        </pc:sldMkLst>
        <pc:spChg chg="mod">
          <ac:chgData name="Kalliomäki Päivi" userId="S::paivi.kalliomaki@ksao.fi::16246fed-9e9e-464e-9001-6a4028ccdc9d" providerId="AD" clId="Web-{4F51FA90-F2BD-0827-908B-4DDA7CE51807}" dt="2020-11-12T18:52:16.435" v="15" actId="1076"/>
          <ac:spMkLst>
            <pc:docMk/>
            <pc:sldMk cId="3667265043" sldId="260"/>
            <ac:spMk id="2" creationId="{6613E9D7-DFD6-4704-9BDE-9BBF139AA943}"/>
          </ac:spMkLst>
        </pc:spChg>
        <pc:spChg chg="mod">
          <ac:chgData name="Kalliomäki Päivi" userId="S::paivi.kalliomaki@ksao.fi::16246fed-9e9e-464e-9001-6a4028ccdc9d" providerId="AD" clId="Web-{4F51FA90-F2BD-0827-908B-4DDA7CE51807}" dt="2020-11-12T18:52:37.889" v="64" actId="20577"/>
          <ac:spMkLst>
            <pc:docMk/>
            <pc:sldMk cId="3667265043" sldId="260"/>
            <ac:spMk id="3" creationId="{D042F0FB-548C-4354-AC27-EC0FA6305A7B}"/>
          </ac:spMkLst>
        </pc:spChg>
      </pc:sldChg>
      <pc:sldChg chg="modSp modNotes">
        <pc:chgData name="Kalliomäki Päivi" userId="S::paivi.kalliomaki@ksao.fi::16246fed-9e9e-464e-9001-6a4028ccdc9d" providerId="AD" clId="Web-{4F51FA90-F2BD-0827-908B-4DDA7CE51807}" dt="2020-11-12T18:54:53.314" v="149"/>
        <pc:sldMkLst>
          <pc:docMk/>
          <pc:sldMk cId="655516677" sldId="261"/>
        </pc:sldMkLst>
        <pc:spChg chg="mod">
          <ac:chgData name="Kalliomäki Päivi" userId="S::paivi.kalliomaki@ksao.fi::16246fed-9e9e-464e-9001-6a4028ccdc9d" providerId="AD" clId="Web-{4F51FA90-F2BD-0827-908B-4DDA7CE51807}" dt="2020-11-12T18:54:04.016" v="134"/>
          <ac:spMkLst>
            <pc:docMk/>
            <pc:sldMk cId="655516677" sldId="261"/>
            <ac:spMk id="4" creationId="{BA9C7BB2-5D17-4F27-B117-948BDCFD4378}"/>
          </ac:spMkLst>
        </pc:spChg>
      </pc:sldChg>
      <pc:sldChg chg="modSp">
        <pc:chgData name="Kalliomäki Päivi" userId="S::paivi.kalliomaki@ksao.fi::16246fed-9e9e-464e-9001-6a4028ccdc9d" providerId="AD" clId="Web-{4F51FA90-F2BD-0827-908B-4DDA7CE51807}" dt="2020-11-12T19:15:58.113" v="343" actId="20577"/>
        <pc:sldMkLst>
          <pc:docMk/>
          <pc:sldMk cId="230695594" sldId="263"/>
        </pc:sldMkLst>
        <pc:spChg chg="mod">
          <ac:chgData name="Kalliomäki Päivi" userId="S::paivi.kalliomaki@ksao.fi::16246fed-9e9e-464e-9001-6a4028ccdc9d" providerId="AD" clId="Web-{4F51FA90-F2BD-0827-908B-4DDA7CE51807}" dt="2020-11-12T19:15:58.113" v="343" actId="20577"/>
          <ac:spMkLst>
            <pc:docMk/>
            <pc:sldMk cId="230695594" sldId="263"/>
            <ac:spMk id="2" creationId="{B317B427-3A50-4889-949D-F3C2FE0F40E7}"/>
          </ac:spMkLst>
        </pc:spChg>
      </pc:sldChg>
      <pc:sldChg chg="modSp">
        <pc:chgData name="Kalliomäki Päivi" userId="S::paivi.kalliomaki@ksao.fi::16246fed-9e9e-464e-9001-6a4028ccdc9d" providerId="AD" clId="Web-{4F51FA90-F2BD-0827-908B-4DDA7CE51807}" dt="2020-11-12T18:55:20.534" v="154" actId="20577"/>
        <pc:sldMkLst>
          <pc:docMk/>
          <pc:sldMk cId="566494063" sldId="264"/>
        </pc:sldMkLst>
        <pc:spChg chg="mod">
          <ac:chgData name="Kalliomäki Päivi" userId="S::paivi.kalliomaki@ksao.fi::16246fed-9e9e-464e-9001-6a4028ccdc9d" providerId="AD" clId="Web-{4F51FA90-F2BD-0827-908B-4DDA7CE51807}" dt="2020-11-12T18:55:20.534" v="154" actId="20577"/>
          <ac:spMkLst>
            <pc:docMk/>
            <pc:sldMk cId="566494063" sldId="264"/>
            <ac:spMk id="3" creationId="{C5E9B856-2850-479A-B3A2-D772A7C170BB}"/>
          </ac:spMkLst>
        </pc:spChg>
      </pc:sldChg>
      <pc:sldChg chg="modSp">
        <pc:chgData name="Kalliomäki Päivi" userId="S::paivi.kalliomaki@ksao.fi::16246fed-9e9e-464e-9001-6a4028ccdc9d" providerId="AD" clId="Web-{4F51FA90-F2BD-0827-908B-4DDA7CE51807}" dt="2020-11-12T19:17:10.881" v="346" actId="1076"/>
        <pc:sldMkLst>
          <pc:docMk/>
          <pc:sldMk cId="1499447277" sldId="266"/>
        </pc:sldMkLst>
        <pc:spChg chg="mod">
          <ac:chgData name="Kalliomäki Päivi" userId="S::paivi.kalliomaki@ksao.fi::16246fed-9e9e-464e-9001-6a4028ccdc9d" providerId="AD" clId="Web-{4F51FA90-F2BD-0827-908B-4DDA7CE51807}" dt="2020-11-12T19:17:10.881" v="346" actId="1076"/>
          <ac:spMkLst>
            <pc:docMk/>
            <pc:sldMk cId="1499447277" sldId="266"/>
            <ac:spMk id="4" creationId="{D2E6BE7A-2A25-4E0D-8BF1-53D194719725}"/>
          </ac:spMkLst>
        </pc:spChg>
      </pc:sldChg>
      <pc:sldChg chg="modSp">
        <pc:chgData name="Kalliomäki Päivi" userId="S::paivi.kalliomaki@ksao.fi::16246fed-9e9e-464e-9001-6a4028ccdc9d" providerId="AD" clId="Web-{4F51FA90-F2BD-0827-908B-4DDA7CE51807}" dt="2020-11-12T19:18:18.367" v="404" actId="20577"/>
        <pc:sldMkLst>
          <pc:docMk/>
          <pc:sldMk cId="3924250579" sldId="267"/>
        </pc:sldMkLst>
        <pc:spChg chg="mod">
          <ac:chgData name="Kalliomäki Päivi" userId="S::paivi.kalliomaki@ksao.fi::16246fed-9e9e-464e-9001-6a4028ccdc9d" providerId="AD" clId="Web-{4F51FA90-F2BD-0827-908B-4DDA7CE51807}" dt="2020-11-12T19:18:18.367" v="404" actId="20577"/>
          <ac:spMkLst>
            <pc:docMk/>
            <pc:sldMk cId="3924250579" sldId="267"/>
            <ac:spMk id="5" creationId="{82957544-BD90-4831-B2DA-AFF9DB89B8C8}"/>
          </ac:spMkLst>
        </pc:spChg>
      </pc:sldChg>
      <pc:sldChg chg="modSp">
        <pc:chgData name="Kalliomäki Päivi" userId="S::paivi.kalliomaki@ksao.fi::16246fed-9e9e-464e-9001-6a4028ccdc9d" providerId="AD" clId="Web-{4F51FA90-F2BD-0827-908B-4DDA7CE51807}" dt="2020-11-12T19:18:57.774" v="410" actId="14100"/>
        <pc:sldMkLst>
          <pc:docMk/>
          <pc:sldMk cId="3041975271" sldId="268"/>
        </pc:sldMkLst>
        <pc:spChg chg="mod">
          <ac:chgData name="Kalliomäki Päivi" userId="S::paivi.kalliomaki@ksao.fi::16246fed-9e9e-464e-9001-6a4028ccdc9d" providerId="AD" clId="Web-{4F51FA90-F2BD-0827-908B-4DDA7CE51807}" dt="2020-11-12T19:18:57.774" v="410" actId="14100"/>
          <ac:spMkLst>
            <pc:docMk/>
            <pc:sldMk cId="3041975271" sldId="268"/>
            <ac:spMk id="5" creationId="{55E0BD83-A1A1-4B4B-B690-4ED1B03C6EDD}"/>
          </ac:spMkLst>
        </pc:spChg>
        <pc:spChg chg="mod">
          <ac:chgData name="Kalliomäki Päivi" userId="S::paivi.kalliomaki@ksao.fi::16246fed-9e9e-464e-9001-6a4028ccdc9d" providerId="AD" clId="Web-{4F51FA90-F2BD-0827-908B-4DDA7CE51807}" dt="2020-11-12T19:18:37.946" v="408" actId="14100"/>
          <ac:spMkLst>
            <pc:docMk/>
            <pc:sldMk cId="3041975271" sldId="268"/>
            <ac:spMk id="6" creationId="{3C4B97C4-BDD3-4746-94EC-82921350374F}"/>
          </ac:spMkLst>
        </pc:spChg>
      </pc:sldChg>
      <pc:sldChg chg="modSp">
        <pc:chgData name="Kalliomäki Päivi" userId="S::paivi.kalliomaki@ksao.fi::16246fed-9e9e-464e-9001-6a4028ccdc9d" providerId="AD" clId="Web-{4F51FA90-F2BD-0827-908B-4DDA7CE51807}" dt="2020-11-12T18:57:09.771" v="189" actId="20577"/>
        <pc:sldMkLst>
          <pc:docMk/>
          <pc:sldMk cId="1155933760" sldId="269"/>
        </pc:sldMkLst>
        <pc:spChg chg="mod">
          <ac:chgData name="Kalliomäki Päivi" userId="S::paivi.kalliomaki@ksao.fi::16246fed-9e9e-464e-9001-6a4028ccdc9d" providerId="AD" clId="Web-{4F51FA90-F2BD-0827-908B-4DDA7CE51807}" dt="2020-11-12T18:57:09.771" v="189" actId="20577"/>
          <ac:spMkLst>
            <pc:docMk/>
            <pc:sldMk cId="1155933760" sldId="269"/>
            <ac:spMk id="2" creationId="{36E12AE8-6D2E-4B70-AF2F-A9056DCE3960}"/>
          </ac:spMkLst>
        </pc:spChg>
      </pc:sldChg>
      <pc:sldChg chg="modSp">
        <pc:chgData name="Kalliomäki Päivi" userId="S::paivi.kalliomaki@ksao.fi::16246fed-9e9e-464e-9001-6a4028ccdc9d" providerId="AD" clId="Web-{4F51FA90-F2BD-0827-908B-4DDA7CE51807}" dt="2020-11-12T18:57:00.005" v="188" actId="20577"/>
        <pc:sldMkLst>
          <pc:docMk/>
          <pc:sldMk cId="3409210602" sldId="270"/>
        </pc:sldMkLst>
        <pc:graphicFrameChg chg="modGraphic">
          <ac:chgData name="Kalliomäki Päivi" userId="S::paivi.kalliomaki@ksao.fi::16246fed-9e9e-464e-9001-6a4028ccdc9d" providerId="AD" clId="Web-{4F51FA90-F2BD-0827-908B-4DDA7CE51807}" dt="2020-11-12T18:57:00.005" v="188" actId="20577"/>
          <ac:graphicFrameMkLst>
            <pc:docMk/>
            <pc:sldMk cId="3409210602" sldId="270"/>
            <ac:graphicFrameMk id="4" creationId="{AEFA4525-9ED9-4F4B-A7B2-BE31B7BB7473}"/>
          </ac:graphicFrameMkLst>
        </pc:graphicFrameChg>
      </pc:sldChg>
      <pc:sldChg chg="addSp delSp modSp mod setBg setClrOvrMap">
        <pc:chgData name="Kalliomäki Päivi" userId="S::paivi.kalliomaki@ksao.fi::16246fed-9e9e-464e-9001-6a4028ccdc9d" providerId="AD" clId="Web-{4F51FA90-F2BD-0827-908B-4DDA7CE51807}" dt="2020-11-12T19:29:29.463" v="469" actId="14100"/>
        <pc:sldMkLst>
          <pc:docMk/>
          <pc:sldMk cId="1244347975" sldId="281"/>
        </pc:sldMkLst>
        <pc:spChg chg="mod">
          <ac:chgData name="Kalliomäki Päivi" userId="S::paivi.kalliomaki@ksao.fi::16246fed-9e9e-464e-9001-6a4028ccdc9d" providerId="AD" clId="Web-{4F51FA90-F2BD-0827-908B-4DDA7CE51807}" dt="2020-11-12T19:29:06.681" v="466" actId="1076"/>
          <ac:spMkLst>
            <pc:docMk/>
            <pc:sldMk cId="1244347975" sldId="281"/>
            <ac:spMk id="2" creationId="{48604D24-7021-413F-891B-1CAFB7D9973F}"/>
          </ac:spMkLst>
        </pc:spChg>
        <pc:spChg chg="mod ord">
          <ac:chgData name="Kalliomäki Päivi" userId="S::paivi.kalliomaki@ksao.fi::16246fed-9e9e-464e-9001-6a4028ccdc9d" providerId="AD" clId="Web-{4F51FA90-F2BD-0827-908B-4DDA7CE51807}" dt="2020-11-12T19:28:52.634" v="457" actId="20577"/>
          <ac:spMkLst>
            <pc:docMk/>
            <pc:sldMk cId="1244347975" sldId="281"/>
            <ac:spMk id="3" creationId="{5850EE18-C433-4F3D-BEFE-6AF17E0F3189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26:24.927" v="443"/>
          <ac:spMkLst>
            <pc:docMk/>
            <pc:sldMk cId="1244347975" sldId="281"/>
            <ac:spMk id="37" creationId="{A65AC7D1-EAA9-48F5-B509-60A7F50BF703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26:24.927" v="443"/>
          <ac:spMkLst>
            <pc:docMk/>
            <pc:sldMk cId="1244347975" sldId="281"/>
            <ac:spMk id="39" creationId="{D6320AF9-619A-4175-865B-5663E1AEF4C5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26:24.927" v="443"/>
          <ac:spMkLst>
            <pc:docMk/>
            <pc:sldMk cId="1244347975" sldId="281"/>
            <ac:spMk id="45" creationId="{7E018740-5C2B-4A41-AC1A-7E68D1EC1954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26:24.927" v="443"/>
          <ac:spMkLst>
            <pc:docMk/>
            <pc:sldMk cId="1244347975" sldId="281"/>
            <ac:spMk id="47" creationId="{166F75A4-C475-4941-8EE2-B80A06A2C1BB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26:24.927" v="443"/>
          <ac:spMkLst>
            <pc:docMk/>
            <pc:sldMk cId="1244347975" sldId="281"/>
            <ac:spMk id="49" creationId="{A032553A-72E8-4B0D-8405-FF9771C9AF05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26:24.927" v="443"/>
          <ac:spMkLst>
            <pc:docMk/>
            <pc:sldMk cId="1244347975" sldId="281"/>
            <ac:spMk id="51" creationId="{765800AC-C3B9-498E-87BC-29FAE4C76B21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26:24.927" v="443"/>
          <ac:spMkLst>
            <pc:docMk/>
            <pc:sldMk cId="1244347975" sldId="281"/>
            <ac:spMk id="53" creationId="{1F9D6ACB-2FF4-49F9-978A-E0D5327FC635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26:24.927" v="443"/>
          <ac:spMkLst>
            <pc:docMk/>
            <pc:sldMk cId="1244347975" sldId="281"/>
            <ac:spMk id="55" creationId="{A5EC319D-0FEA-4B95-A3EA-01E35672C95B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27:45.413" v="446"/>
          <ac:spMkLst>
            <pc:docMk/>
            <pc:sldMk cId="1244347975" sldId="281"/>
            <ac:spMk id="58" creationId="{EB6743CF-E74B-4A3C-A785-599069DB89DF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26:24.927" v="442"/>
          <ac:spMkLst>
            <pc:docMk/>
            <pc:sldMk cId="1244347975" sldId="281"/>
            <ac:spMk id="72" creationId="{D94A7024-D948-494D-8920-BBA2DA07D15B}"/>
          </ac:spMkLst>
        </pc:spChg>
        <pc:spChg chg="add">
          <ac:chgData name="Kalliomäki Päivi" userId="S::paivi.kalliomaki@ksao.fi::16246fed-9e9e-464e-9001-6a4028ccdc9d" providerId="AD" clId="Web-{4F51FA90-F2BD-0827-908B-4DDA7CE51807}" dt="2020-11-12T19:27:45.413" v="446"/>
          <ac:spMkLst>
            <pc:docMk/>
            <pc:sldMk cId="1244347975" sldId="281"/>
            <ac:spMk id="87" creationId="{EB6743CF-E74B-4A3C-A785-599069DB89DF}"/>
          </ac:spMkLst>
        </pc:spChg>
        <pc:grpChg chg="add del">
          <ac:chgData name="Kalliomäki Päivi" userId="S::paivi.kalliomaki@ksao.fi::16246fed-9e9e-464e-9001-6a4028ccdc9d" providerId="AD" clId="Web-{4F51FA90-F2BD-0827-908B-4DDA7CE51807}" dt="2020-11-12T19:22:40.999" v="434"/>
          <ac:grpSpMkLst>
            <pc:docMk/>
            <pc:sldMk cId="1244347975" sldId="281"/>
            <ac:grpSpMk id="9" creationId="{10BE40E3-5550-4CDD-B4FD-387C33EBF157}"/>
          </ac:grpSpMkLst>
        </pc:grpChg>
        <pc:grpChg chg="add del">
          <ac:chgData name="Kalliomäki Päivi" userId="S::paivi.kalliomaki@ksao.fi::16246fed-9e9e-464e-9001-6a4028ccdc9d" providerId="AD" clId="Web-{4F51FA90-F2BD-0827-908B-4DDA7CE51807}" dt="2020-11-12T19:23:02.062" v="437"/>
          <ac:grpSpMkLst>
            <pc:docMk/>
            <pc:sldMk cId="1244347975" sldId="281"/>
            <ac:grpSpMk id="20" creationId="{10BE40E3-5550-4CDD-B4FD-387C33EBF157}"/>
          </ac:grpSpMkLst>
        </pc:grpChg>
        <pc:grpChg chg="add del">
          <ac:chgData name="Kalliomäki Päivi" userId="S::paivi.kalliomaki@ksao.fi::16246fed-9e9e-464e-9001-6a4028ccdc9d" providerId="AD" clId="Web-{4F51FA90-F2BD-0827-908B-4DDA7CE51807}" dt="2020-11-12T19:26:24.927" v="443"/>
          <ac:grpSpMkLst>
            <pc:docMk/>
            <pc:sldMk cId="1244347975" sldId="281"/>
            <ac:grpSpMk id="25" creationId="{1F2B4773-3207-44CC-B7AC-892B70498211}"/>
          </ac:grpSpMkLst>
        </pc:grpChg>
        <pc:grpChg chg="add del">
          <ac:chgData name="Kalliomäki Päivi" userId="S::paivi.kalliomaki@ksao.fi::16246fed-9e9e-464e-9001-6a4028ccdc9d" providerId="AD" clId="Web-{4F51FA90-F2BD-0827-908B-4DDA7CE51807}" dt="2020-11-12T19:27:45.413" v="446"/>
          <ac:grpSpMkLst>
            <pc:docMk/>
            <pc:sldMk cId="1244347975" sldId="281"/>
            <ac:grpSpMk id="57" creationId="{10BE40E3-5550-4CDD-B4FD-387C33EBF157}"/>
          </ac:grpSpMkLst>
        </pc:grpChg>
        <pc:grpChg chg="add del">
          <ac:chgData name="Kalliomäki Päivi" userId="S::paivi.kalliomaki@ksao.fi::16246fed-9e9e-464e-9001-6a4028ccdc9d" providerId="AD" clId="Web-{4F51FA90-F2BD-0827-908B-4DDA7CE51807}" dt="2020-11-12T19:26:24.927" v="442"/>
          <ac:grpSpMkLst>
            <pc:docMk/>
            <pc:sldMk cId="1244347975" sldId="281"/>
            <ac:grpSpMk id="60" creationId="{10BE40E3-5550-4CDD-B4FD-387C33EBF157}"/>
          </ac:grpSpMkLst>
        </pc:grpChg>
        <pc:grpChg chg="add">
          <ac:chgData name="Kalliomäki Päivi" userId="S::paivi.kalliomaki@ksao.fi::16246fed-9e9e-464e-9001-6a4028ccdc9d" providerId="AD" clId="Web-{4F51FA90-F2BD-0827-908B-4DDA7CE51807}" dt="2020-11-12T19:27:45.413" v="446"/>
          <ac:grpSpMkLst>
            <pc:docMk/>
            <pc:sldMk cId="1244347975" sldId="281"/>
            <ac:grpSpMk id="75" creationId="{10BE40E3-5550-4CDD-B4FD-387C33EBF157}"/>
          </ac:grpSpMkLst>
        </pc:grpChg>
        <pc:picChg chg="add del mod">
          <ac:chgData name="Kalliomäki Päivi" userId="S::paivi.kalliomaki@ksao.fi::16246fed-9e9e-464e-9001-6a4028ccdc9d" providerId="AD" clId="Web-{4F51FA90-F2BD-0827-908B-4DDA7CE51807}" dt="2020-11-12T19:26:02.176" v="438"/>
          <ac:picMkLst>
            <pc:docMk/>
            <pc:sldMk cId="1244347975" sldId="281"/>
            <ac:picMk id="4" creationId="{8C3C4417-ED22-4CC1-9081-FBD329FB11D4}"/>
          </ac:picMkLst>
        </pc:picChg>
        <pc:picChg chg="del">
          <ac:chgData name="Kalliomäki Päivi" userId="S::paivi.kalliomaki@ksao.fi::16246fed-9e9e-464e-9001-6a4028ccdc9d" providerId="AD" clId="Web-{4F51FA90-F2BD-0827-908B-4DDA7CE51807}" dt="2020-11-12T19:21:58.513" v="432"/>
          <ac:picMkLst>
            <pc:docMk/>
            <pc:sldMk cId="1244347975" sldId="281"/>
            <ac:picMk id="5" creationId="{00000000-0000-0000-0000-000000000000}"/>
          </ac:picMkLst>
        </pc:picChg>
        <pc:picChg chg="add del mod ord">
          <ac:chgData name="Kalliomäki Päivi" userId="S::paivi.kalliomaki@ksao.fi::16246fed-9e9e-464e-9001-6a4028ccdc9d" providerId="AD" clId="Web-{4F51FA90-F2BD-0827-908B-4DDA7CE51807}" dt="2020-11-12T19:27:37.163" v="444"/>
          <ac:picMkLst>
            <pc:docMk/>
            <pc:sldMk cId="1244347975" sldId="281"/>
            <ac:picMk id="6" creationId="{F4DD737A-A614-4A2E-9426-DDDE1174014C}"/>
          </ac:picMkLst>
        </pc:picChg>
        <pc:picChg chg="add mod">
          <ac:chgData name="Kalliomäki Päivi" userId="S::paivi.kalliomaki@ksao.fi::16246fed-9e9e-464e-9001-6a4028ccdc9d" providerId="AD" clId="Web-{4F51FA90-F2BD-0827-908B-4DDA7CE51807}" dt="2020-11-12T19:27:45.413" v="446"/>
          <ac:picMkLst>
            <pc:docMk/>
            <pc:sldMk cId="1244347975" sldId="281"/>
            <ac:picMk id="7" creationId="{4F216C07-61A8-478F-921A-772E8D358F80}"/>
          </ac:picMkLst>
        </pc:picChg>
        <pc:picChg chg="del mod">
          <ac:chgData name="Kalliomäki Päivi" userId="S::paivi.kalliomaki@ksao.fi::16246fed-9e9e-464e-9001-6a4028ccdc9d" providerId="AD" clId="Web-{4F51FA90-F2BD-0827-908B-4DDA7CE51807}" dt="2020-11-12T19:21:48.451" v="429"/>
          <ac:picMkLst>
            <pc:docMk/>
            <pc:sldMk cId="1244347975" sldId="281"/>
            <ac:picMk id="8" creationId="{00000000-0000-0000-0000-000000000000}"/>
          </ac:picMkLst>
        </pc:picChg>
        <pc:picChg chg="add mod">
          <ac:chgData name="Kalliomäki Päivi" userId="S::paivi.kalliomaki@ksao.fi::16246fed-9e9e-464e-9001-6a4028ccdc9d" providerId="AD" clId="Web-{4F51FA90-F2BD-0827-908B-4DDA7CE51807}" dt="2020-11-12T19:29:29.463" v="469" actId="14100"/>
          <ac:picMkLst>
            <pc:docMk/>
            <pc:sldMk cId="1244347975" sldId="281"/>
            <ac:picMk id="21" creationId="{DEC9AC3B-1F70-49F4-9A5B-D4496D154017}"/>
          </ac:picMkLst>
        </pc:picChg>
        <pc:cxnChg chg="add del">
          <ac:chgData name="Kalliomäki Päivi" userId="S::paivi.kalliomaki@ksao.fi::16246fed-9e9e-464e-9001-6a4028ccdc9d" providerId="AD" clId="Web-{4F51FA90-F2BD-0827-908B-4DDA7CE51807}" dt="2020-11-12T19:26:24.927" v="443"/>
          <ac:cxnSpMkLst>
            <pc:docMk/>
            <pc:sldMk cId="1244347975" sldId="281"/>
            <ac:cxnSpMk id="41" creationId="{063B6EC6-D752-4EE7-908B-F8F19E8C7FEA}"/>
          </ac:cxnSpMkLst>
        </pc:cxnChg>
        <pc:cxnChg chg="add del">
          <ac:chgData name="Kalliomäki Päivi" userId="S::paivi.kalliomaki@ksao.fi::16246fed-9e9e-464e-9001-6a4028ccdc9d" providerId="AD" clId="Web-{4F51FA90-F2BD-0827-908B-4DDA7CE51807}" dt="2020-11-12T19:26:24.927" v="443"/>
          <ac:cxnSpMkLst>
            <pc:docMk/>
            <pc:sldMk cId="1244347975" sldId="281"/>
            <ac:cxnSpMk id="43" creationId="{EFECD4E8-AD3E-4228-82A2-9461958EA94D}"/>
          </ac:cxnSpMkLst>
        </pc:cxnChg>
      </pc:sldChg>
      <pc:sldChg chg="addSp delSp modSp mod setBg">
        <pc:chgData name="Kalliomäki Päivi" userId="S::paivi.kalliomaki@ksao.fi::16246fed-9e9e-464e-9001-6a4028ccdc9d" providerId="AD" clId="Web-{4F51FA90-F2BD-0827-908B-4DDA7CE51807}" dt="2020-11-12T19:33:57.376" v="499" actId="20577"/>
        <pc:sldMkLst>
          <pc:docMk/>
          <pc:sldMk cId="3785236128" sldId="282"/>
        </pc:sldMkLst>
        <pc:spChg chg="mod">
          <ac:chgData name="Kalliomäki Päivi" userId="S::paivi.kalliomaki@ksao.fi::16246fed-9e9e-464e-9001-6a4028ccdc9d" providerId="AD" clId="Web-{4F51FA90-F2BD-0827-908B-4DDA7CE51807}" dt="2020-11-12T19:33:42.876" v="497" actId="1076"/>
          <ac:spMkLst>
            <pc:docMk/>
            <pc:sldMk cId="3785236128" sldId="282"/>
            <ac:spMk id="2" creationId="{F4208229-8545-4254-8D9C-DF453D4F8921}"/>
          </ac:spMkLst>
        </pc:spChg>
        <pc:spChg chg="mod ord">
          <ac:chgData name="Kalliomäki Päivi" userId="S::paivi.kalliomaki@ksao.fi::16246fed-9e9e-464e-9001-6a4028ccdc9d" providerId="AD" clId="Web-{4F51FA90-F2BD-0827-908B-4DDA7CE51807}" dt="2020-11-12T19:33:57.376" v="499" actId="20577"/>
          <ac:spMkLst>
            <pc:docMk/>
            <pc:sldMk cId="3785236128" sldId="282"/>
            <ac:spMk id="3" creationId="{F382F558-0E26-423F-94DF-E3346AAE0BC1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32:21.624" v="484"/>
          <ac:spMkLst>
            <pc:docMk/>
            <pc:sldMk cId="3785236128" sldId="282"/>
            <ac:spMk id="11" creationId="{9F4444CE-BC8D-4D61-B303-4C05614E62AB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32:21.624" v="484"/>
          <ac:spMkLst>
            <pc:docMk/>
            <pc:sldMk cId="3785236128" sldId="282"/>
            <ac:spMk id="23" creationId="{62423CA5-E2E1-4789-B759-9906C1C94063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32:00.920" v="480"/>
          <ac:spMkLst>
            <pc:docMk/>
            <pc:sldMk cId="3785236128" sldId="282"/>
            <ac:spMk id="24" creationId="{BBFBD429-C7AA-4D85-BEBF-26ECE2DBAF84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32:21.624" v="484"/>
          <ac:spMkLst>
            <pc:docMk/>
            <pc:sldMk cId="3785236128" sldId="282"/>
            <ac:spMk id="25" creationId="{73772B81-181F-48B7-8826-4D9686D15DF5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32:00.920" v="480"/>
          <ac:spMkLst>
            <pc:docMk/>
            <pc:sldMk cId="3785236128" sldId="282"/>
            <ac:spMk id="26" creationId="{7A9CEEF0-7547-4FA2-93BD-0B8C799DD226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32:21.624" v="484"/>
          <ac:spMkLst>
            <pc:docMk/>
            <pc:sldMk cId="3785236128" sldId="282"/>
            <ac:spMk id="27" creationId="{B2205F6E-03C6-4E92-877C-E2482F6599AA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32:00.920" v="480"/>
          <ac:spMkLst>
            <pc:docMk/>
            <pc:sldMk cId="3785236128" sldId="282"/>
            <ac:spMk id="32" creationId="{87ED294B-4D40-44B4-86E7-F23C04688200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32:00.920" v="480"/>
          <ac:spMkLst>
            <pc:docMk/>
            <pc:sldMk cId="3785236128" sldId="282"/>
            <ac:spMk id="34" creationId="{55D78701-1D8D-45A3-9B44-A94C334622CF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32:39.093" v="486"/>
          <ac:spMkLst>
            <pc:docMk/>
            <pc:sldMk cId="3785236128" sldId="282"/>
            <ac:spMk id="35" creationId="{3F088236-D655-4F88-B238-E16762358025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32:00.920" v="480"/>
          <ac:spMkLst>
            <pc:docMk/>
            <pc:sldMk cId="3785236128" sldId="282"/>
            <ac:spMk id="36" creationId="{B8C595DB-254F-4E8B-9C0D-648B3FF1B083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32:39.093" v="486"/>
          <ac:spMkLst>
            <pc:docMk/>
            <pc:sldMk cId="3785236128" sldId="282"/>
            <ac:spMk id="37" creationId="{3DAC0C92-199E-475C-9390-119A9B027276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32:00.920" v="480"/>
          <ac:spMkLst>
            <pc:docMk/>
            <pc:sldMk cId="3785236128" sldId="282"/>
            <ac:spMk id="38" creationId="{2E000235-D5DF-4D2F-AECA-3814821B5C83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32:39.093" v="486"/>
          <ac:spMkLst>
            <pc:docMk/>
            <pc:sldMk cId="3785236128" sldId="282"/>
            <ac:spMk id="39" creationId="{C4CFB339-0ED8-4FE2-9EF1-6D1375B8499B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32:00.920" v="480"/>
          <ac:spMkLst>
            <pc:docMk/>
            <pc:sldMk cId="3785236128" sldId="282"/>
            <ac:spMk id="40" creationId="{D7CE0E87-2C2C-4907-BBE3-D24D86C42AE9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32:39.093" v="486"/>
          <ac:spMkLst>
            <pc:docMk/>
            <pc:sldMk cId="3785236128" sldId="282"/>
            <ac:spMk id="41" creationId="{31896C80-2069-4431-9C19-83B913734490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32:00.920" v="480"/>
          <ac:spMkLst>
            <pc:docMk/>
            <pc:sldMk cId="3785236128" sldId="282"/>
            <ac:spMk id="42" creationId="{8FF0BC47-4F6D-4430-8C11-E1566CBF6319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32:39.093" v="486"/>
          <ac:spMkLst>
            <pc:docMk/>
            <pc:sldMk cId="3785236128" sldId="282"/>
            <ac:spMk id="43" creationId="{BF120A21-0841-4823-B0C4-28AEBCEF9B78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32:00.920" v="480"/>
          <ac:spMkLst>
            <pc:docMk/>
            <pc:sldMk cId="3785236128" sldId="282"/>
            <ac:spMk id="44" creationId="{5B73C5C4-3778-4E76-9467-8B46C9F91FEE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32:39.093" v="486"/>
          <ac:spMkLst>
            <pc:docMk/>
            <pc:sldMk cId="3785236128" sldId="282"/>
            <ac:spMk id="45" creationId="{DBB05BAE-BBD3-4289-899F-A6851503C6B0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32:39.093" v="486"/>
          <ac:spMkLst>
            <pc:docMk/>
            <pc:sldMk cId="3785236128" sldId="282"/>
            <ac:spMk id="46" creationId="{9874D11C-36F5-4BBE-A490-019A54E953B0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32:51.796" v="488"/>
          <ac:spMkLst>
            <pc:docMk/>
            <pc:sldMk cId="3785236128" sldId="282"/>
            <ac:spMk id="48" creationId="{DD6B6433-CCD9-42F6-83C5-76BCAA8FEE69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32:51.796" v="488"/>
          <ac:spMkLst>
            <pc:docMk/>
            <pc:sldMk cId="3785236128" sldId="282"/>
            <ac:spMk id="49" creationId="{442B55CB-F27D-4C06-89E5-4EC99A519CBE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32:51.796" v="488"/>
          <ac:spMkLst>
            <pc:docMk/>
            <pc:sldMk cId="3785236128" sldId="282"/>
            <ac:spMk id="52" creationId="{70669A81-0E9B-4B42-AFEA-8F672C6CFBA7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32:51.796" v="488"/>
          <ac:spMkLst>
            <pc:docMk/>
            <pc:sldMk cId="3785236128" sldId="282"/>
            <ac:spMk id="53" creationId="{8C93E0C6-CF08-4771-B5A9-6018CB3AED59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32:51.796" v="488"/>
          <ac:spMkLst>
            <pc:docMk/>
            <pc:sldMk cId="3785236128" sldId="282"/>
            <ac:spMk id="54" creationId="{A011F1B8-62C5-4D08-A621-EAD05C7D6905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32:51.796" v="488"/>
          <ac:spMkLst>
            <pc:docMk/>
            <pc:sldMk cId="3785236128" sldId="282"/>
            <ac:spMk id="55" creationId="{C6A6AECB-428C-4CB4-B65A-359F08B6D8F8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32:51.796" v="488"/>
          <ac:spMkLst>
            <pc:docMk/>
            <pc:sldMk cId="3785236128" sldId="282"/>
            <ac:spMk id="56" creationId="{28D1A6ED-2AB6-46A3-A315-485B8BF936D8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32:51.796" v="488"/>
          <ac:spMkLst>
            <pc:docMk/>
            <pc:sldMk cId="3785236128" sldId="282"/>
            <ac:spMk id="57" creationId="{B61CE46B-8525-46A8-AB7B-DCBCC1B65F9A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32:51.796" v="488"/>
          <ac:spMkLst>
            <pc:docMk/>
            <pc:sldMk cId="3785236128" sldId="282"/>
            <ac:spMk id="58" creationId="{4412B991-9935-45FB-A17E-8F30DD832561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33:01.703" v="490"/>
          <ac:spMkLst>
            <pc:docMk/>
            <pc:sldMk cId="3785236128" sldId="282"/>
            <ac:spMk id="60" creationId="{A65AC7D1-EAA9-48F5-B509-60A7F50BF703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33:01.703" v="490"/>
          <ac:spMkLst>
            <pc:docMk/>
            <pc:sldMk cId="3785236128" sldId="282"/>
            <ac:spMk id="61" creationId="{D6320AF9-619A-4175-865B-5663E1AEF4C5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33:01.703" v="490"/>
          <ac:spMkLst>
            <pc:docMk/>
            <pc:sldMk cId="3785236128" sldId="282"/>
            <ac:spMk id="64" creationId="{7E018740-5C2B-4A41-AC1A-7E68D1EC1954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33:01.703" v="490"/>
          <ac:spMkLst>
            <pc:docMk/>
            <pc:sldMk cId="3785236128" sldId="282"/>
            <ac:spMk id="65" creationId="{166F75A4-C475-4941-8EE2-B80A06A2C1BB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33:01.703" v="490"/>
          <ac:spMkLst>
            <pc:docMk/>
            <pc:sldMk cId="3785236128" sldId="282"/>
            <ac:spMk id="66" creationId="{A032553A-72E8-4B0D-8405-FF9771C9AF05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33:01.703" v="490"/>
          <ac:spMkLst>
            <pc:docMk/>
            <pc:sldMk cId="3785236128" sldId="282"/>
            <ac:spMk id="67" creationId="{765800AC-C3B9-498E-87BC-29FAE4C76B21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33:01.703" v="490"/>
          <ac:spMkLst>
            <pc:docMk/>
            <pc:sldMk cId="3785236128" sldId="282"/>
            <ac:spMk id="68" creationId="{1F9D6ACB-2FF4-49F9-978A-E0D5327FC635}"/>
          </ac:spMkLst>
        </pc:spChg>
        <pc:spChg chg="add del">
          <ac:chgData name="Kalliomäki Päivi" userId="S::paivi.kalliomaki@ksao.fi::16246fed-9e9e-464e-9001-6a4028ccdc9d" providerId="AD" clId="Web-{4F51FA90-F2BD-0827-908B-4DDA7CE51807}" dt="2020-11-12T19:33:01.703" v="490"/>
          <ac:spMkLst>
            <pc:docMk/>
            <pc:sldMk cId="3785236128" sldId="282"/>
            <ac:spMk id="69" creationId="{A5EC319D-0FEA-4B95-A3EA-01E35672C95B}"/>
          </ac:spMkLst>
        </pc:spChg>
        <pc:grpChg chg="add del">
          <ac:chgData name="Kalliomäki Päivi" userId="S::paivi.kalliomaki@ksao.fi::16246fed-9e9e-464e-9001-6a4028ccdc9d" providerId="AD" clId="Web-{4F51FA90-F2BD-0827-908B-4DDA7CE51807}" dt="2020-11-12T19:32:13.561" v="482"/>
          <ac:grpSpMkLst>
            <pc:docMk/>
            <pc:sldMk cId="3785236128" sldId="282"/>
            <ac:grpSpMk id="9" creationId="{10BE40E3-5550-4CDD-B4FD-387C33EBF157}"/>
          </ac:grpSpMkLst>
        </pc:grpChg>
        <pc:grpChg chg="add del">
          <ac:chgData name="Kalliomäki Päivi" userId="S::paivi.kalliomaki@ksao.fi::16246fed-9e9e-464e-9001-6a4028ccdc9d" providerId="AD" clId="Web-{4F51FA90-F2BD-0827-908B-4DDA7CE51807}" dt="2020-11-12T19:32:21.624" v="484"/>
          <ac:grpSpMkLst>
            <pc:docMk/>
            <pc:sldMk cId="3785236128" sldId="282"/>
            <ac:grpSpMk id="10" creationId="{1F2B4773-3207-44CC-B7AC-892B70498211}"/>
          </ac:grpSpMkLst>
        </pc:grpChg>
        <pc:grpChg chg="add del">
          <ac:chgData name="Kalliomäki Päivi" userId="S::paivi.kalliomaki@ksao.fi::16246fed-9e9e-464e-9001-6a4028ccdc9d" providerId="AD" clId="Web-{4F51FA90-F2BD-0827-908B-4DDA7CE51807}" dt="2020-11-12T19:32:00.920" v="480"/>
          <ac:grpSpMkLst>
            <pc:docMk/>
            <pc:sldMk cId="3785236128" sldId="282"/>
            <ac:grpSpMk id="12" creationId="{10BE40E3-5550-4CDD-B4FD-387C33EBF157}"/>
          </ac:grpSpMkLst>
        </pc:grpChg>
        <pc:grpChg chg="add del">
          <ac:chgData name="Kalliomäki Päivi" userId="S::paivi.kalliomaki@ksao.fi::16246fed-9e9e-464e-9001-6a4028ccdc9d" providerId="AD" clId="Web-{4F51FA90-F2BD-0827-908B-4DDA7CE51807}" dt="2020-11-12T19:32:39.093" v="486"/>
          <ac:grpSpMkLst>
            <pc:docMk/>
            <pc:sldMk cId="3785236128" sldId="282"/>
            <ac:grpSpMk id="29" creationId="{10BE40E3-5550-4CDD-B4FD-387C33EBF157}"/>
          </ac:grpSpMkLst>
        </pc:grpChg>
        <pc:grpChg chg="add del">
          <ac:chgData name="Kalliomäki Päivi" userId="S::paivi.kalliomaki@ksao.fi::16246fed-9e9e-464e-9001-6a4028ccdc9d" providerId="AD" clId="Web-{4F51FA90-F2BD-0827-908B-4DDA7CE51807}" dt="2020-11-12T19:32:51.796" v="488"/>
          <ac:grpSpMkLst>
            <pc:docMk/>
            <pc:sldMk cId="3785236128" sldId="282"/>
            <ac:grpSpMk id="47" creationId="{10BE40E3-5550-4CDD-B4FD-387C33EBF157}"/>
          </ac:grpSpMkLst>
        </pc:grpChg>
        <pc:grpChg chg="add del">
          <ac:chgData name="Kalliomäki Päivi" userId="S::paivi.kalliomaki@ksao.fi::16246fed-9e9e-464e-9001-6a4028ccdc9d" providerId="AD" clId="Web-{4F51FA90-F2BD-0827-908B-4DDA7CE51807}" dt="2020-11-12T19:33:01.703" v="490"/>
          <ac:grpSpMkLst>
            <pc:docMk/>
            <pc:sldMk cId="3785236128" sldId="282"/>
            <ac:grpSpMk id="59" creationId="{1F2B4773-3207-44CC-B7AC-892B70498211}"/>
          </ac:grpSpMkLst>
        </pc:grpChg>
        <pc:grpChg chg="add">
          <ac:chgData name="Kalliomäki Päivi" userId="S::paivi.kalliomaki@ksao.fi::16246fed-9e9e-464e-9001-6a4028ccdc9d" providerId="AD" clId="Web-{4F51FA90-F2BD-0827-908B-4DDA7CE51807}" dt="2020-11-12T19:33:01.718" v="491"/>
          <ac:grpSpMkLst>
            <pc:docMk/>
            <pc:sldMk cId="3785236128" sldId="282"/>
            <ac:grpSpMk id="70" creationId="{10BE40E3-5550-4CDD-B4FD-387C33EBF157}"/>
          </ac:grpSpMkLst>
        </pc:grpChg>
        <pc:picChg chg="add mod">
          <ac:chgData name="Kalliomäki Päivi" userId="S::paivi.kalliomaki@ksao.fi::16246fed-9e9e-464e-9001-6a4028ccdc9d" providerId="AD" clId="Web-{4F51FA90-F2BD-0827-908B-4DDA7CE51807}" dt="2020-11-12T19:33:31.641" v="495" actId="1076"/>
          <ac:picMkLst>
            <pc:docMk/>
            <pc:sldMk cId="3785236128" sldId="282"/>
            <ac:picMk id="4" creationId="{1740EC3F-9C3B-4E72-A69D-8D026058E6B7}"/>
          </ac:picMkLst>
        </pc:picChg>
        <pc:picChg chg="del">
          <ac:chgData name="Kalliomäki Päivi" userId="S::paivi.kalliomaki@ksao.fi::16246fed-9e9e-464e-9001-6a4028ccdc9d" providerId="AD" clId="Web-{4F51FA90-F2BD-0827-908B-4DDA7CE51807}" dt="2020-11-12T19:31:03.746" v="478"/>
          <ac:picMkLst>
            <pc:docMk/>
            <pc:sldMk cId="3785236128" sldId="282"/>
            <ac:picMk id="5" creationId="{00000000-0000-0000-0000-000000000000}"/>
          </ac:picMkLst>
        </pc:picChg>
        <pc:picChg chg="mod ord">
          <ac:chgData name="Kalliomäki Päivi" userId="S::paivi.kalliomaki@ksao.fi::16246fed-9e9e-464e-9001-6a4028ccdc9d" providerId="AD" clId="Web-{4F51FA90-F2BD-0827-908B-4DDA7CE51807}" dt="2020-11-12T19:33:38.126" v="496" actId="1076"/>
          <ac:picMkLst>
            <pc:docMk/>
            <pc:sldMk cId="3785236128" sldId="282"/>
            <ac:picMk id="7" creationId="{00000000-0000-0000-0000-000000000000}"/>
          </ac:picMkLst>
        </pc:picChg>
        <pc:cxnChg chg="add del">
          <ac:chgData name="Kalliomäki Päivi" userId="S::paivi.kalliomaki@ksao.fi::16246fed-9e9e-464e-9001-6a4028ccdc9d" providerId="AD" clId="Web-{4F51FA90-F2BD-0827-908B-4DDA7CE51807}" dt="2020-11-12T19:32:00.920" v="480"/>
          <ac:cxnSpMkLst>
            <pc:docMk/>
            <pc:sldMk cId="3785236128" sldId="282"/>
            <ac:cxnSpMk id="28" creationId="{AA02E860-D290-48CF-9C38-BC8EB8854370}"/>
          </ac:cxnSpMkLst>
        </pc:cxnChg>
        <pc:cxnChg chg="add del">
          <ac:chgData name="Kalliomäki Päivi" userId="S::paivi.kalliomaki@ksao.fi::16246fed-9e9e-464e-9001-6a4028ccdc9d" providerId="AD" clId="Web-{4F51FA90-F2BD-0827-908B-4DDA7CE51807}" dt="2020-11-12T19:32:00.920" v="480"/>
          <ac:cxnSpMkLst>
            <pc:docMk/>
            <pc:sldMk cId="3785236128" sldId="282"/>
            <ac:cxnSpMk id="30" creationId="{CBF60179-3A15-468E-86D0-1C2FFD504BA5}"/>
          </ac:cxnSpMkLst>
        </pc:cxnChg>
        <pc:cxnChg chg="add del">
          <ac:chgData name="Kalliomäki Päivi" userId="S::paivi.kalliomaki@ksao.fi::16246fed-9e9e-464e-9001-6a4028ccdc9d" providerId="AD" clId="Web-{4F51FA90-F2BD-0827-908B-4DDA7CE51807}" dt="2020-11-12T19:32:39.093" v="486"/>
          <ac:cxnSpMkLst>
            <pc:docMk/>
            <pc:sldMk cId="3785236128" sldId="282"/>
            <ac:cxnSpMk id="31" creationId="{64FA5DFF-7FE6-4855-84E6-DFA78EE978BD}"/>
          </ac:cxnSpMkLst>
        </pc:cxnChg>
        <pc:cxnChg chg="add del">
          <ac:chgData name="Kalliomäki Päivi" userId="S::paivi.kalliomaki@ksao.fi::16246fed-9e9e-464e-9001-6a4028ccdc9d" providerId="AD" clId="Web-{4F51FA90-F2BD-0827-908B-4DDA7CE51807}" dt="2020-11-12T19:32:39.093" v="486"/>
          <ac:cxnSpMkLst>
            <pc:docMk/>
            <pc:sldMk cId="3785236128" sldId="282"/>
            <ac:cxnSpMk id="33" creationId="{2AFD8CBA-54A3-4363-991B-B9C631BBFA74}"/>
          </ac:cxnSpMkLst>
        </pc:cxnChg>
        <pc:cxnChg chg="add del">
          <ac:chgData name="Kalliomäki Päivi" userId="S::paivi.kalliomaki@ksao.fi::16246fed-9e9e-464e-9001-6a4028ccdc9d" providerId="AD" clId="Web-{4F51FA90-F2BD-0827-908B-4DDA7CE51807}" dt="2020-11-12T19:32:51.796" v="488"/>
          <ac:cxnSpMkLst>
            <pc:docMk/>
            <pc:sldMk cId="3785236128" sldId="282"/>
            <ac:cxnSpMk id="50" creationId="{48527540-7F01-4C2E-9641-738882048E3D}"/>
          </ac:cxnSpMkLst>
        </pc:cxnChg>
        <pc:cxnChg chg="add del">
          <ac:chgData name="Kalliomäki Päivi" userId="S::paivi.kalliomaki@ksao.fi::16246fed-9e9e-464e-9001-6a4028ccdc9d" providerId="AD" clId="Web-{4F51FA90-F2BD-0827-908B-4DDA7CE51807}" dt="2020-11-12T19:32:51.796" v="488"/>
          <ac:cxnSpMkLst>
            <pc:docMk/>
            <pc:sldMk cId="3785236128" sldId="282"/>
            <ac:cxnSpMk id="51" creationId="{D6F60FB6-F855-43F0-A752-3719156C1E04}"/>
          </ac:cxnSpMkLst>
        </pc:cxnChg>
        <pc:cxnChg chg="add del">
          <ac:chgData name="Kalliomäki Päivi" userId="S::paivi.kalliomaki@ksao.fi::16246fed-9e9e-464e-9001-6a4028ccdc9d" providerId="AD" clId="Web-{4F51FA90-F2BD-0827-908B-4DDA7CE51807}" dt="2020-11-12T19:33:01.703" v="490"/>
          <ac:cxnSpMkLst>
            <pc:docMk/>
            <pc:sldMk cId="3785236128" sldId="282"/>
            <ac:cxnSpMk id="62" creationId="{063B6EC6-D752-4EE7-908B-F8F19E8C7FEA}"/>
          </ac:cxnSpMkLst>
        </pc:cxnChg>
        <pc:cxnChg chg="add del">
          <ac:chgData name="Kalliomäki Päivi" userId="S::paivi.kalliomaki@ksao.fi::16246fed-9e9e-464e-9001-6a4028ccdc9d" providerId="AD" clId="Web-{4F51FA90-F2BD-0827-908B-4DDA7CE51807}" dt="2020-11-12T19:33:01.703" v="490"/>
          <ac:cxnSpMkLst>
            <pc:docMk/>
            <pc:sldMk cId="3785236128" sldId="282"/>
            <ac:cxnSpMk id="63" creationId="{EFECD4E8-AD3E-4228-82A2-9461958EA94D}"/>
          </ac:cxnSpMkLst>
        </pc:cxnChg>
      </pc:sldChg>
      <pc:sldChg chg="modSp">
        <pc:chgData name="Kalliomäki Päivi" userId="S::paivi.kalliomaki@ksao.fi::16246fed-9e9e-464e-9001-6a4028ccdc9d" providerId="AD" clId="Web-{4F51FA90-F2BD-0827-908B-4DDA7CE51807}" dt="2020-11-12T19:30:12.448" v="477" actId="1076"/>
        <pc:sldMkLst>
          <pc:docMk/>
          <pc:sldMk cId="2367752168" sldId="292"/>
        </pc:sldMkLst>
        <pc:spChg chg="mod">
          <ac:chgData name="Kalliomäki Päivi" userId="S::paivi.kalliomaki@ksao.fi::16246fed-9e9e-464e-9001-6a4028ccdc9d" providerId="AD" clId="Web-{4F51FA90-F2BD-0827-908B-4DDA7CE51807}" dt="2020-11-12T19:30:02.932" v="474" actId="20577"/>
          <ac:spMkLst>
            <pc:docMk/>
            <pc:sldMk cId="2367752168" sldId="292"/>
            <ac:spMk id="2" creationId="{C04C1DD0-8229-4060-8C5C-EF98CB6F1017}"/>
          </ac:spMkLst>
        </pc:spChg>
        <pc:spChg chg="mod">
          <ac:chgData name="Kalliomäki Päivi" userId="S::paivi.kalliomaki@ksao.fi::16246fed-9e9e-464e-9001-6a4028ccdc9d" providerId="AD" clId="Web-{4F51FA90-F2BD-0827-908B-4DDA7CE51807}" dt="2020-11-12T19:30:12.448" v="477" actId="1076"/>
          <ac:spMkLst>
            <pc:docMk/>
            <pc:sldMk cId="2367752168" sldId="292"/>
            <ac:spMk id="3" creationId="{CB6BEB63-F9C7-4F3C-81F1-F074D72B1C52}"/>
          </ac:spMkLst>
        </pc:spChg>
      </pc:sldChg>
    </pc:docChg>
  </pc:docChgLst>
  <pc:docChgLst>
    <pc:chgData name="Karppela Pia" userId="S::pia.karppela@ksao.fi::ff0cd077-f593-4343-b3ac-604b1ccd9b61" providerId="AD" clId="Web-{AF25028E-DC43-9E0E-F8EF-1DBD4898C892}"/>
    <pc:docChg chg="modSld">
      <pc:chgData name="Karppela Pia" userId="S::pia.karppela@ksao.fi::ff0cd077-f593-4343-b3ac-604b1ccd9b61" providerId="AD" clId="Web-{AF25028E-DC43-9E0E-F8EF-1DBD4898C892}" dt="2020-11-13T06:32:51.495" v="109" actId="1076"/>
      <pc:docMkLst>
        <pc:docMk/>
      </pc:docMkLst>
      <pc:sldChg chg="modAnim">
        <pc:chgData name="Karppela Pia" userId="S::pia.karppela@ksao.fi::ff0cd077-f593-4343-b3ac-604b1ccd9b61" providerId="AD" clId="Web-{AF25028E-DC43-9E0E-F8EF-1DBD4898C892}" dt="2020-11-13T05:38:12.440" v="101"/>
        <pc:sldMkLst>
          <pc:docMk/>
          <pc:sldMk cId="2475925103" sldId="258"/>
        </pc:sldMkLst>
      </pc:sldChg>
      <pc:sldChg chg="addSp modSp addAnim modAnim">
        <pc:chgData name="Karppela Pia" userId="S::pia.karppela@ksao.fi::ff0cd077-f593-4343-b3ac-604b1ccd9b61" providerId="AD" clId="Web-{AF25028E-DC43-9E0E-F8EF-1DBD4898C892}" dt="2020-11-13T06:32:51.495" v="109" actId="1076"/>
        <pc:sldMkLst>
          <pc:docMk/>
          <pc:sldMk cId="2658564690" sldId="265"/>
        </pc:sldMkLst>
        <pc:spChg chg="mod">
          <ac:chgData name="Karppela Pia" userId="S::pia.karppela@ksao.fi::ff0cd077-f593-4343-b3ac-604b1ccd9b61" providerId="AD" clId="Web-{AF25028E-DC43-9E0E-F8EF-1DBD4898C892}" dt="2020-11-13T06:20:06.718" v="102" actId="1076"/>
          <ac:spMkLst>
            <pc:docMk/>
            <pc:sldMk cId="2658564690" sldId="265"/>
            <ac:spMk id="5" creationId="{3BF0DA7B-20EF-4F4E-BD04-1081B70FF329}"/>
          </ac:spMkLst>
        </pc:spChg>
        <pc:picChg chg="add mod">
          <ac:chgData name="Karppela Pia" userId="S::pia.karppela@ksao.fi::ff0cd077-f593-4343-b3ac-604b1ccd9b61" providerId="AD" clId="Web-{AF25028E-DC43-9E0E-F8EF-1DBD4898C892}" dt="2020-11-13T06:32:51.495" v="109" actId="1076"/>
          <ac:picMkLst>
            <pc:docMk/>
            <pc:sldMk cId="2658564690" sldId="265"/>
            <ac:picMk id="8" creationId="{4B2A56E3-6B74-4C41-82B7-9ED4BA36CC55}"/>
          </ac:picMkLst>
        </pc:picChg>
      </pc:sldChg>
      <pc:sldChg chg="modSp">
        <pc:chgData name="Karppela Pia" userId="S::pia.karppela@ksao.fi::ff0cd077-f593-4343-b3ac-604b1ccd9b61" providerId="AD" clId="Web-{AF25028E-DC43-9E0E-F8EF-1DBD4898C892}" dt="2020-11-13T05:33:34.749" v="97" actId="20577"/>
        <pc:sldMkLst>
          <pc:docMk/>
          <pc:sldMk cId="478366171" sldId="271"/>
        </pc:sldMkLst>
        <pc:spChg chg="mod">
          <ac:chgData name="Karppela Pia" userId="S::pia.karppela@ksao.fi::ff0cd077-f593-4343-b3ac-604b1ccd9b61" providerId="AD" clId="Web-{AF25028E-DC43-9E0E-F8EF-1DBD4898C892}" dt="2020-11-13T05:30:43.544" v="6" actId="20577"/>
          <ac:spMkLst>
            <pc:docMk/>
            <pc:sldMk cId="478366171" sldId="271"/>
            <ac:spMk id="2" creationId="{E65A85BF-3C54-45D2-8962-30416DC78828}"/>
          </ac:spMkLst>
        </pc:spChg>
        <pc:spChg chg="mod">
          <ac:chgData name="Karppela Pia" userId="S::pia.karppela@ksao.fi::ff0cd077-f593-4343-b3ac-604b1ccd9b61" providerId="AD" clId="Web-{AF25028E-DC43-9E0E-F8EF-1DBD4898C892}" dt="2020-11-13T05:33:34.749" v="97" actId="20577"/>
          <ac:spMkLst>
            <pc:docMk/>
            <pc:sldMk cId="478366171" sldId="271"/>
            <ac:spMk id="3" creationId="{BEBF4EA9-4B73-4FD6-B0D7-425942BD2A79}"/>
          </ac:spMkLst>
        </pc:spChg>
      </pc:sldChg>
    </pc:docChg>
  </pc:docChgLst>
  <pc:docChgLst>
    <pc:chgData name="Karppela Pia" userId="S::pia.karppela@ksao.fi::ff0cd077-f593-4343-b3ac-604b1ccd9b61" providerId="AD" clId="Web-{D5580C74-5696-9810-ABDF-8E05E6B78809}"/>
    <pc:docChg chg="modSld">
      <pc:chgData name="Karppela Pia" userId="S::pia.karppela@ksao.fi::ff0cd077-f593-4343-b3ac-604b1ccd9b61" providerId="AD" clId="Web-{D5580C74-5696-9810-ABDF-8E05E6B78809}" dt="2020-11-12T11:39:47.253" v="47"/>
      <pc:docMkLst>
        <pc:docMk/>
      </pc:docMkLst>
      <pc:sldChg chg="modSp">
        <pc:chgData name="Karppela Pia" userId="S::pia.karppela@ksao.fi::ff0cd077-f593-4343-b3ac-604b1ccd9b61" providerId="AD" clId="Web-{D5580C74-5696-9810-ABDF-8E05E6B78809}" dt="2020-11-12T10:18:11.232" v="41" actId="20577"/>
        <pc:sldMkLst>
          <pc:docMk/>
          <pc:sldMk cId="3409210602" sldId="270"/>
        </pc:sldMkLst>
        <pc:graphicFrameChg chg="modGraphic">
          <ac:chgData name="Karppela Pia" userId="S::pia.karppela@ksao.fi::ff0cd077-f593-4343-b3ac-604b1ccd9b61" providerId="AD" clId="Web-{D5580C74-5696-9810-ABDF-8E05E6B78809}" dt="2020-11-12T10:18:11.232" v="41" actId="20577"/>
          <ac:graphicFrameMkLst>
            <pc:docMk/>
            <pc:sldMk cId="3409210602" sldId="270"/>
            <ac:graphicFrameMk id="4" creationId="{AEFA4525-9ED9-4F4B-A7B2-BE31B7BB7473}"/>
          </ac:graphicFrameMkLst>
        </pc:graphicFrameChg>
      </pc:sldChg>
      <pc:sldChg chg="addSp delSp modSp">
        <pc:chgData name="Karppela Pia" userId="S::pia.karppela@ksao.fi::ff0cd077-f593-4343-b3ac-604b1ccd9b61" providerId="AD" clId="Web-{D5580C74-5696-9810-ABDF-8E05E6B78809}" dt="2020-11-12T11:39:47.253" v="47"/>
        <pc:sldMkLst>
          <pc:docMk/>
          <pc:sldMk cId="1721198982" sldId="288"/>
        </pc:sldMkLst>
        <pc:spChg chg="del">
          <ac:chgData name="Karppela Pia" userId="S::pia.karppela@ksao.fi::ff0cd077-f593-4343-b3ac-604b1ccd9b61" providerId="AD" clId="Web-{D5580C74-5696-9810-ABDF-8E05E6B78809}" dt="2020-11-12T11:37:56.482" v="42"/>
          <ac:spMkLst>
            <pc:docMk/>
            <pc:sldMk cId="1721198982" sldId="288"/>
            <ac:spMk id="3" creationId="{CB6BEB63-F9C7-4F3C-81F1-F074D72B1C52}"/>
          </ac:spMkLst>
        </pc:spChg>
        <pc:spChg chg="add mod">
          <ac:chgData name="Karppela Pia" userId="S::pia.karppela@ksao.fi::ff0cd077-f593-4343-b3ac-604b1ccd9b61" providerId="AD" clId="Web-{D5580C74-5696-9810-ABDF-8E05E6B78809}" dt="2020-11-12T11:39:47.253" v="47"/>
          <ac:spMkLst>
            <pc:docMk/>
            <pc:sldMk cId="1721198982" sldId="288"/>
            <ac:spMk id="7" creationId="{94C37E18-5E42-4CD8-94B3-061D571D27EB}"/>
          </ac:spMkLst>
        </pc:spChg>
        <pc:picChg chg="add del mod ord">
          <ac:chgData name="Karppela Pia" userId="S::pia.karppela@ksao.fi::ff0cd077-f593-4343-b3ac-604b1ccd9b61" providerId="AD" clId="Web-{D5580C74-5696-9810-ABDF-8E05E6B78809}" dt="2020-11-12T11:39:47.253" v="47"/>
          <ac:picMkLst>
            <pc:docMk/>
            <pc:sldMk cId="1721198982" sldId="288"/>
            <ac:picMk id="5" creationId="{8F0D69C7-4762-4A75-9516-BA0FD6CA83D5}"/>
          </ac:picMkLst>
        </pc:picChg>
      </pc:sldChg>
    </pc:docChg>
  </pc:docChgLst>
  <pc:docChgLst>
    <pc:chgData name="Kalliomäki Päivi" userId="S::paivi.kalliomaki@ksao.fi::16246fed-9e9e-464e-9001-6a4028ccdc9d" providerId="AD" clId="Web-{326B2BEE-63B6-2F3B-7C2F-6AE056D8A4F9}"/>
    <pc:docChg chg="modSld">
      <pc:chgData name="Kalliomäki Päivi" userId="S::paivi.kalliomaki@ksao.fi::16246fed-9e9e-464e-9001-6a4028ccdc9d" providerId="AD" clId="Web-{326B2BEE-63B6-2F3B-7C2F-6AE056D8A4F9}" dt="2020-11-15T19:58:42.582" v="1255" actId="20577"/>
      <pc:docMkLst>
        <pc:docMk/>
      </pc:docMkLst>
      <pc:sldChg chg="modSp">
        <pc:chgData name="Kalliomäki Päivi" userId="S::paivi.kalliomaki@ksao.fi::16246fed-9e9e-464e-9001-6a4028ccdc9d" providerId="AD" clId="Web-{326B2BEE-63B6-2F3B-7C2F-6AE056D8A4F9}" dt="2020-11-15T18:35:53.063" v="9" actId="14100"/>
        <pc:sldMkLst>
          <pc:docMk/>
          <pc:sldMk cId="2972083234" sldId="278"/>
        </pc:sldMkLst>
        <pc:spChg chg="mod">
          <ac:chgData name="Kalliomäki Päivi" userId="S::paivi.kalliomaki@ksao.fi::16246fed-9e9e-464e-9001-6a4028ccdc9d" providerId="AD" clId="Web-{326B2BEE-63B6-2F3B-7C2F-6AE056D8A4F9}" dt="2020-11-15T18:35:53.063" v="9" actId="14100"/>
          <ac:spMkLst>
            <pc:docMk/>
            <pc:sldMk cId="2972083234" sldId="278"/>
            <ac:spMk id="3" creationId="{2EF35BC1-43C4-49DF-BC52-D6202B1B852F}"/>
          </ac:spMkLst>
        </pc:spChg>
        <pc:spChg chg="mod">
          <ac:chgData name="Kalliomäki Päivi" userId="S::paivi.kalliomaki@ksao.fi::16246fed-9e9e-464e-9001-6a4028ccdc9d" providerId="AD" clId="Web-{326B2BEE-63B6-2F3B-7C2F-6AE056D8A4F9}" dt="2020-11-15T18:35:53.063" v="9" actId="14100"/>
          <ac:spMkLst>
            <pc:docMk/>
            <pc:sldMk cId="2972083234" sldId="278"/>
            <ac:spMk id="4" creationId="{3EF5B985-59F1-47CD-8978-B188CCFC6E9F}"/>
          </ac:spMkLst>
        </pc:spChg>
      </pc:sldChg>
      <pc:sldChg chg="modSp">
        <pc:chgData name="Kalliomäki Päivi" userId="S::paivi.kalliomaki@ksao.fi::16246fed-9e9e-464e-9001-6a4028ccdc9d" providerId="AD" clId="Web-{326B2BEE-63B6-2F3B-7C2F-6AE056D8A4F9}" dt="2020-11-15T19:58:42.582" v="1254" actId="20577"/>
        <pc:sldMkLst>
          <pc:docMk/>
          <pc:sldMk cId="4217036597" sldId="293"/>
        </pc:sldMkLst>
        <pc:spChg chg="mod">
          <ac:chgData name="Kalliomäki Päivi" userId="S::paivi.kalliomaki@ksao.fi::16246fed-9e9e-464e-9001-6a4028ccdc9d" providerId="AD" clId="Web-{326B2BEE-63B6-2F3B-7C2F-6AE056D8A4F9}" dt="2020-11-15T19:58:42.582" v="1254" actId="20577"/>
          <ac:spMkLst>
            <pc:docMk/>
            <pc:sldMk cId="4217036597" sldId="293"/>
            <ac:spMk id="3" creationId="{AE6149EF-A276-4A4A-9296-BE6E8E5F37FE}"/>
          </ac:spMkLst>
        </pc:spChg>
      </pc:sldChg>
      <pc:sldChg chg="addSp delSp modSp">
        <pc:chgData name="Kalliomäki Päivi" userId="S::paivi.kalliomaki@ksao.fi::16246fed-9e9e-464e-9001-6a4028ccdc9d" providerId="AD" clId="Web-{326B2BEE-63B6-2F3B-7C2F-6AE056D8A4F9}" dt="2020-11-15T19:46:21.803" v="1063" actId="20577"/>
        <pc:sldMkLst>
          <pc:docMk/>
          <pc:sldMk cId="530228159" sldId="294"/>
        </pc:sldMkLst>
        <pc:spChg chg="mod">
          <ac:chgData name="Kalliomäki Päivi" userId="S::paivi.kalliomaki@ksao.fi::16246fed-9e9e-464e-9001-6a4028ccdc9d" providerId="AD" clId="Web-{326B2BEE-63B6-2F3B-7C2F-6AE056D8A4F9}" dt="2020-11-15T19:34:18.947" v="164" actId="1076"/>
          <ac:spMkLst>
            <pc:docMk/>
            <pc:sldMk cId="530228159" sldId="294"/>
            <ac:spMk id="2" creationId="{71AF6632-82F4-487C-A6F6-CE164F874BA9}"/>
          </ac:spMkLst>
        </pc:spChg>
        <pc:spChg chg="add del mod">
          <ac:chgData name="Kalliomäki Päivi" userId="S::paivi.kalliomaki@ksao.fi::16246fed-9e9e-464e-9001-6a4028ccdc9d" providerId="AD" clId="Web-{326B2BEE-63B6-2F3B-7C2F-6AE056D8A4F9}" dt="2020-11-15T19:33:48.883" v="114"/>
          <ac:spMkLst>
            <pc:docMk/>
            <pc:sldMk cId="530228159" sldId="294"/>
            <ac:spMk id="4" creationId="{E4D2EA54-862D-43D2-B80C-7757206876E1}"/>
          </ac:spMkLst>
        </pc:spChg>
        <pc:spChg chg="add mod">
          <ac:chgData name="Kalliomäki Päivi" userId="S::paivi.kalliomaki@ksao.fi::16246fed-9e9e-464e-9001-6a4028ccdc9d" providerId="AD" clId="Web-{326B2BEE-63B6-2F3B-7C2F-6AE056D8A4F9}" dt="2020-11-15T19:46:21.803" v="1063" actId="20577"/>
          <ac:spMkLst>
            <pc:docMk/>
            <pc:sldMk cId="530228159" sldId="294"/>
            <ac:spMk id="5" creationId="{3648F603-00B1-4040-B6FD-2E8B42E97B07}"/>
          </ac:spMkLst>
        </pc:spChg>
      </pc:sldChg>
    </pc:docChg>
  </pc:docChgLst>
  <pc:docChgLst>
    <pc:chgData name="Ruuskanen Kirsi" userId="S::kirsi.ruuskanen@ksao.fi::385b09cd-46a7-4da5-a888-e98a6cffe0d1" providerId="AD" clId="Web-{86D8925A-D8E7-45ED-AFA0-0E3B7DBE0FE9}"/>
    <pc:docChg chg="modSld">
      <pc:chgData name="Ruuskanen Kirsi" userId="S::kirsi.ruuskanen@ksao.fi::385b09cd-46a7-4da5-a888-e98a6cffe0d1" providerId="AD" clId="Web-{86D8925A-D8E7-45ED-AFA0-0E3B7DBE0FE9}" dt="2020-11-10T07:06:19.790" v="102" actId="20577"/>
      <pc:docMkLst>
        <pc:docMk/>
      </pc:docMkLst>
      <pc:sldChg chg="modSp">
        <pc:chgData name="Ruuskanen Kirsi" userId="S::kirsi.ruuskanen@ksao.fi::385b09cd-46a7-4da5-a888-e98a6cffe0d1" providerId="AD" clId="Web-{86D8925A-D8E7-45ED-AFA0-0E3B7DBE0FE9}" dt="2020-11-10T07:03:26.460" v="36" actId="20577"/>
        <pc:sldMkLst>
          <pc:docMk/>
          <pc:sldMk cId="1380614793" sldId="272"/>
        </pc:sldMkLst>
        <pc:spChg chg="mod">
          <ac:chgData name="Ruuskanen Kirsi" userId="S::kirsi.ruuskanen@ksao.fi::385b09cd-46a7-4da5-a888-e98a6cffe0d1" providerId="AD" clId="Web-{86D8925A-D8E7-45ED-AFA0-0E3B7DBE0FE9}" dt="2020-11-10T07:03:26.460" v="36" actId="20577"/>
          <ac:spMkLst>
            <pc:docMk/>
            <pc:sldMk cId="1380614793" sldId="272"/>
            <ac:spMk id="3" creationId="{16BB89E5-41AC-48E6-91BD-485C1DFE2ED9}"/>
          </ac:spMkLst>
        </pc:spChg>
      </pc:sldChg>
      <pc:sldChg chg="modSp">
        <pc:chgData name="Ruuskanen Kirsi" userId="S::kirsi.ruuskanen@ksao.fi::385b09cd-46a7-4da5-a888-e98a6cffe0d1" providerId="AD" clId="Web-{86D8925A-D8E7-45ED-AFA0-0E3B7DBE0FE9}" dt="2020-11-10T07:04:12.226" v="40" actId="20577"/>
        <pc:sldMkLst>
          <pc:docMk/>
          <pc:sldMk cId="3956763275" sldId="279"/>
        </pc:sldMkLst>
        <pc:spChg chg="mod">
          <ac:chgData name="Ruuskanen Kirsi" userId="S::kirsi.ruuskanen@ksao.fi::385b09cd-46a7-4da5-a888-e98a6cffe0d1" providerId="AD" clId="Web-{86D8925A-D8E7-45ED-AFA0-0E3B7DBE0FE9}" dt="2020-11-10T07:04:12.226" v="40" actId="20577"/>
          <ac:spMkLst>
            <pc:docMk/>
            <pc:sldMk cId="3956763275" sldId="279"/>
            <ac:spMk id="3" creationId="{4D7DBACA-A27B-4E8F-8E92-9617BD2B6F90}"/>
          </ac:spMkLst>
        </pc:spChg>
      </pc:sldChg>
      <pc:sldChg chg="modSp">
        <pc:chgData name="Ruuskanen Kirsi" userId="S::kirsi.ruuskanen@ksao.fi::385b09cd-46a7-4da5-a888-e98a6cffe0d1" providerId="AD" clId="Web-{86D8925A-D8E7-45ED-AFA0-0E3B7DBE0FE9}" dt="2020-11-10T07:05:06.508" v="66" actId="20577"/>
        <pc:sldMkLst>
          <pc:docMk/>
          <pc:sldMk cId="1244347975" sldId="281"/>
        </pc:sldMkLst>
        <pc:spChg chg="mod">
          <ac:chgData name="Ruuskanen Kirsi" userId="S::kirsi.ruuskanen@ksao.fi::385b09cd-46a7-4da5-a888-e98a6cffe0d1" providerId="AD" clId="Web-{86D8925A-D8E7-45ED-AFA0-0E3B7DBE0FE9}" dt="2020-11-10T07:04:38.945" v="44" actId="20577"/>
          <ac:spMkLst>
            <pc:docMk/>
            <pc:sldMk cId="1244347975" sldId="281"/>
            <ac:spMk id="2" creationId="{48604D24-7021-413F-891B-1CAFB7D9973F}"/>
          </ac:spMkLst>
        </pc:spChg>
        <pc:spChg chg="mod">
          <ac:chgData name="Ruuskanen Kirsi" userId="S::kirsi.ruuskanen@ksao.fi::385b09cd-46a7-4da5-a888-e98a6cffe0d1" providerId="AD" clId="Web-{86D8925A-D8E7-45ED-AFA0-0E3B7DBE0FE9}" dt="2020-11-10T07:05:06.508" v="66" actId="20577"/>
          <ac:spMkLst>
            <pc:docMk/>
            <pc:sldMk cId="1244347975" sldId="281"/>
            <ac:spMk id="4" creationId="{E48D43AE-22A6-444B-B1A4-52FFA7BBBB52}"/>
          </ac:spMkLst>
        </pc:spChg>
      </pc:sldChg>
      <pc:sldChg chg="modSp">
        <pc:chgData name="Ruuskanen Kirsi" userId="S::kirsi.ruuskanen@ksao.fi::385b09cd-46a7-4da5-a888-e98a6cffe0d1" providerId="AD" clId="Web-{86D8925A-D8E7-45ED-AFA0-0E3B7DBE0FE9}" dt="2020-11-10T07:05:45.821" v="76" actId="20577"/>
        <pc:sldMkLst>
          <pc:docMk/>
          <pc:sldMk cId="3785236128" sldId="282"/>
        </pc:sldMkLst>
        <pc:spChg chg="mod">
          <ac:chgData name="Ruuskanen Kirsi" userId="S::kirsi.ruuskanen@ksao.fi::385b09cd-46a7-4da5-a888-e98a6cffe0d1" providerId="AD" clId="Web-{86D8925A-D8E7-45ED-AFA0-0E3B7DBE0FE9}" dt="2020-11-10T07:05:45.821" v="76" actId="20577"/>
          <ac:spMkLst>
            <pc:docMk/>
            <pc:sldMk cId="3785236128" sldId="282"/>
            <ac:spMk id="3" creationId="{F382F558-0E26-423F-94DF-E3346AAE0BC1}"/>
          </ac:spMkLst>
        </pc:spChg>
      </pc:sldChg>
      <pc:sldChg chg="modSp">
        <pc:chgData name="Ruuskanen Kirsi" userId="S::kirsi.ruuskanen@ksao.fi::385b09cd-46a7-4da5-a888-e98a6cffe0d1" providerId="AD" clId="Web-{86D8925A-D8E7-45ED-AFA0-0E3B7DBE0FE9}" dt="2020-11-10T07:06:18.665" v="100" actId="20577"/>
        <pc:sldMkLst>
          <pc:docMk/>
          <pc:sldMk cId="1721198982" sldId="288"/>
        </pc:sldMkLst>
        <pc:spChg chg="mod">
          <ac:chgData name="Ruuskanen Kirsi" userId="S::kirsi.ruuskanen@ksao.fi::385b09cd-46a7-4da5-a888-e98a6cffe0d1" providerId="AD" clId="Web-{86D8925A-D8E7-45ED-AFA0-0E3B7DBE0FE9}" dt="2020-11-10T07:06:18.665" v="100" actId="20577"/>
          <ac:spMkLst>
            <pc:docMk/>
            <pc:sldMk cId="1721198982" sldId="288"/>
            <ac:spMk id="2" creationId="{C04C1DD0-8229-4060-8C5C-EF98CB6F1017}"/>
          </ac:spMkLst>
        </pc:spChg>
      </pc:sldChg>
    </pc:docChg>
  </pc:docChgLst>
  <pc:docChgLst>
    <pc:chgData name="Kalliomäki Päivi" userId="S::paivi.kalliomaki@ksao.fi::16246fed-9e9e-464e-9001-6a4028ccdc9d" providerId="AD" clId="Web-{DDD120A5-28F0-BC74-A1DB-C4003A29CB83}"/>
    <pc:docChg chg="modSld">
      <pc:chgData name="Kalliomäki Päivi" userId="S::paivi.kalliomaki@ksao.fi::16246fed-9e9e-464e-9001-6a4028ccdc9d" providerId="AD" clId="Web-{DDD120A5-28F0-BC74-A1DB-C4003A29CB83}" dt="2020-11-15T20:29:32.026" v="1132" actId="20577"/>
      <pc:docMkLst>
        <pc:docMk/>
      </pc:docMkLst>
      <pc:sldChg chg="addSp delSp modSp">
        <pc:chgData name="Kalliomäki Päivi" userId="S::paivi.kalliomaki@ksao.fi::16246fed-9e9e-464e-9001-6a4028ccdc9d" providerId="AD" clId="Web-{DDD120A5-28F0-BC74-A1DB-C4003A29CB83}" dt="2020-11-15T20:19:54.158" v="550" actId="1076"/>
        <pc:sldMkLst>
          <pc:docMk/>
          <pc:sldMk cId="530228159" sldId="294"/>
        </pc:sldMkLst>
        <pc:spChg chg="mod">
          <ac:chgData name="Kalliomäki Päivi" userId="S::paivi.kalliomaki@ksao.fi::16246fed-9e9e-464e-9001-6a4028ccdc9d" providerId="AD" clId="Web-{DDD120A5-28F0-BC74-A1DB-C4003A29CB83}" dt="2020-11-15T20:18:51.063" v="542"/>
          <ac:spMkLst>
            <pc:docMk/>
            <pc:sldMk cId="530228159" sldId="294"/>
            <ac:spMk id="2" creationId="{71AF6632-82F4-487C-A6F6-CE164F874BA9}"/>
          </ac:spMkLst>
        </pc:spChg>
        <pc:spChg chg="mod ord">
          <ac:chgData name="Kalliomäki Päivi" userId="S::paivi.kalliomaki@ksao.fi::16246fed-9e9e-464e-9001-6a4028ccdc9d" providerId="AD" clId="Web-{DDD120A5-28F0-BC74-A1DB-C4003A29CB83}" dt="2020-11-15T20:19:16.158" v="546" actId="20577"/>
          <ac:spMkLst>
            <pc:docMk/>
            <pc:sldMk cId="530228159" sldId="294"/>
            <ac:spMk id="5" creationId="{3648F603-00B1-4040-B6FD-2E8B42E97B07}"/>
          </ac:spMkLst>
        </pc:spChg>
        <pc:spChg chg="add del">
          <ac:chgData name="Kalliomäki Päivi" userId="S::paivi.kalliomaki@ksao.fi::16246fed-9e9e-464e-9001-6a4028ccdc9d" providerId="AD" clId="Web-{DDD120A5-28F0-BC74-A1DB-C4003A29CB83}" dt="2020-11-15T20:18:51.048" v="541"/>
          <ac:spMkLst>
            <pc:docMk/>
            <pc:sldMk cId="530228159" sldId="294"/>
            <ac:spMk id="19" creationId="{3BCB5F6A-9EB0-40B0-9D13-3023E9A20508}"/>
          </ac:spMkLst>
        </pc:spChg>
        <pc:spChg chg="add">
          <ac:chgData name="Kalliomäki Päivi" userId="S::paivi.kalliomaki@ksao.fi::16246fed-9e9e-464e-9001-6a4028ccdc9d" providerId="AD" clId="Web-{DDD120A5-28F0-BC74-A1DB-C4003A29CB83}" dt="2020-11-15T20:18:51.063" v="542"/>
          <ac:spMkLst>
            <pc:docMk/>
            <pc:sldMk cId="530228159" sldId="294"/>
            <ac:spMk id="20" creationId="{EB6743CF-E74B-4A3C-A785-599069DB89DF}"/>
          </ac:spMkLst>
        </pc:spChg>
        <pc:picChg chg="del">
          <ac:chgData name="Kalliomäki Päivi" userId="S::paivi.kalliomaki@ksao.fi::16246fed-9e9e-464e-9001-6a4028ccdc9d" providerId="AD" clId="Web-{DDD120A5-28F0-BC74-A1DB-C4003A29CB83}" dt="2020-11-15T20:18:37.141" v="539"/>
          <ac:picMkLst>
            <pc:docMk/>
            <pc:sldMk cId="530228159" sldId="294"/>
            <ac:picMk id="3" creationId="{C3C31D0E-F218-4B47-9478-C7C9703D02EF}"/>
          </ac:picMkLst>
        </pc:picChg>
        <pc:picChg chg="add mod">
          <ac:chgData name="Kalliomäki Päivi" userId="S::paivi.kalliomaki@ksao.fi::16246fed-9e9e-464e-9001-6a4028ccdc9d" providerId="AD" clId="Web-{DDD120A5-28F0-BC74-A1DB-C4003A29CB83}" dt="2020-11-15T20:18:51.063" v="542"/>
          <ac:picMkLst>
            <pc:docMk/>
            <pc:sldMk cId="530228159" sldId="294"/>
            <ac:picMk id="4" creationId="{3AE2844C-6F20-4ED2-A8E3-69062AE1735D}"/>
          </ac:picMkLst>
        </pc:picChg>
        <pc:picChg chg="add mod">
          <ac:chgData name="Kalliomäki Päivi" userId="S::paivi.kalliomaki@ksao.fi::16246fed-9e9e-464e-9001-6a4028ccdc9d" providerId="AD" clId="Web-{DDD120A5-28F0-BC74-A1DB-C4003A29CB83}" dt="2020-11-15T20:19:54.158" v="550" actId="1076"/>
          <ac:picMkLst>
            <pc:docMk/>
            <pc:sldMk cId="530228159" sldId="294"/>
            <ac:picMk id="6" creationId="{E7683EBF-633C-4AFE-9C26-C14E8CC5E62E}"/>
          </ac:picMkLst>
        </pc:picChg>
        <pc:picChg chg="del">
          <ac:chgData name="Kalliomäki Päivi" userId="S::paivi.kalliomaki@ksao.fi::16246fed-9e9e-464e-9001-6a4028ccdc9d" providerId="AD" clId="Web-{DDD120A5-28F0-BC74-A1DB-C4003A29CB83}" dt="2020-11-15T20:18:20.469" v="536"/>
          <ac:picMkLst>
            <pc:docMk/>
            <pc:sldMk cId="530228159" sldId="294"/>
            <ac:picMk id="49" creationId="{DC691EA4-5960-46B1-A54E-34565B180CA9}"/>
          </ac:picMkLst>
        </pc:picChg>
      </pc:sldChg>
      <pc:sldChg chg="addSp delSp modSp">
        <pc:chgData name="Kalliomäki Päivi" userId="S::paivi.kalliomaki@ksao.fi::16246fed-9e9e-464e-9001-6a4028ccdc9d" providerId="AD" clId="Web-{DDD120A5-28F0-BC74-A1DB-C4003A29CB83}" dt="2020-11-15T20:29:32.026" v="1131" actId="20577"/>
        <pc:sldMkLst>
          <pc:docMk/>
          <pc:sldMk cId="2756046730" sldId="299"/>
        </pc:sldMkLst>
        <pc:spChg chg="del mod">
          <ac:chgData name="Kalliomäki Päivi" userId="S::paivi.kalliomaki@ksao.fi::16246fed-9e9e-464e-9001-6a4028ccdc9d" providerId="AD" clId="Web-{DDD120A5-28F0-BC74-A1DB-C4003A29CB83}" dt="2020-11-15T20:07:43.491" v="93"/>
          <ac:spMkLst>
            <pc:docMk/>
            <pc:sldMk cId="2756046730" sldId="299"/>
            <ac:spMk id="2" creationId="{1A7B9A93-5AE8-49AB-BB32-82352723F9E2}"/>
          </ac:spMkLst>
        </pc:spChg>
        <pc:spChg chg="add del mod">
          <ac:chgData name="Kalliomäki Päivi" userId="S::paivi.kalliomaki@ksao.fi::16246fed-9e9e-464e-9001-6a4028ccdc9d" providerId="AD" clId="Web-{DDD120A5-28F0-BC74-A1DB-C4003A29CB83}" dt="2020-11-15T20:02:34.830" v="3"/>
          <ac:spMkLst>
            <pc:docMk/>
            <pc:sldMk cId="2756046730" sldId="299"/>
            <ac:spMk id="7" creationId="{5DE3E1F2-9809-44AC-A6DC-D04504B062D8}"/>
          </ac:spMkLst>
        </pc:spChg>
        <pc:spChg chg="del">
          <ac:chgData name="Kalliomäki Päivi" userId="S::paivi.kalliomaki@ksao.fi::16246fed-9e9e-464e-9001-6a4028ccdc9d" providerId="AD" clId="Web-{DDD120A5-28F0-BC74-A1DB-C4003A29CB83}" dt="2020-11-15T20:00:26.765" v="1"/>
          <ac:spMkLst>
            <pc:docMk/>
            <pc:sldMk cId="2756046730" sldId="299"/>
            <ac:spMk id="8" creationId="{74CC7C46-C216-4D25-9B23-F6087AACC03D}"/>
          </ac:spMkLst>
        </pc:spChg>
        <pc:spChg chg="add del mod">
          <ac:chgData name="Kalliomäki Päivi" userId="S::paivi.kalliomaki@ksao.fi::16246fed-9e9e-464e-9001-6a4028ccdc9d" providerId="AD" clId="Web-{DDD120A5-28F0-BC74-A1DB-C4003A29CB83}" dt="2020-11-15T20:04:38.613" v="6"/>
          <ac:spMkLst>
            <pc:docMk/>
            <pc:sldMk cId="2756046730" sldId="299"/>
            <ac:spMk id="11" creationId="{6662EE86-A005-4914-9D30-712C9F554A9A}"/>
          </ac:spMkLst>
        </pc:spChg>
        <pc:spChg chg="add del mod">
          <ac:chgData name="Kalliomäki Päivi" userId="S::paivi.kalliomaki@ksao.fi::16246fed-9e9e-464e-9001-6a4028ccdc9d" providerId="AD" clId="Web-{DDD120A5-28F0-BC74-A1DB-C4003A29CB83}" dt="2020-11-15T20:05:35.036" v="11"/>
          <ac:spMkLst>
            <pc:docMk/>
            <pc:sldMk cId="2756046730" sldId="299"/>
            <ac:spMk id="17" creationId="{3896C148-DE97-43E9-93B2-1F478AF69B21}"/>
          </ac:spMkLst>
        </pc:spChg>
        <pc:spChg chg="add mod">
          <ac:chgData name="Kalliomäki Päivi" userId="S::paivi.kalliomaki@ksao.fi::16246fed-9e9e-464e-9001-6a4028ccdc9d" providerId="AD" clId="Web-{DDD120A5-28F0-BC74-A1DB-C4003A29CB83}" dt="2020-11-15T20:10:44.931" v="159" actId="1076"/>
          <ac:spMkLst>
            <pc:docMk/>
            <pc:sldMk cId="2756046730" sldId="299"/>
            <ac:spMk id="21" creationId="{7369E3AE-079B-4CA3-A59A-64F05A2542B1}"/>
          </ac:spMkLst>
        </pc:spChg>
        <pc:spChg chg="add del mod">
          <ac:chgData name="Kalliomäki Päivi" userId="S::paivi.kalliomaki@ksao.fi::16246fed-9e9e-464e-9001-6a4028ccdc9d" providerId="AD" clId="Web-{DDD120A5-28F0-BC74-A1DB-C4003A29CB83}" dt="2020-11-15T20:09:33.070" v="147"/>
          <ac:spMkLst>
            <pc:docMk/>
            <pc:sldMk cId="2756046730" sldId="299"/>
            <ac:spMk id="23" creationId="{E5573C92-9F7D-420C-8B84-61616748EF8A}"/>
          </ac:spMkLst>
        </pc:spChg>
        <pc:spChg chg="add mod">
          <ac:chgData name="Kalliomäki Päivi" userId="S::paivi.kalliomaki@ksao.fi::16246fed-9e9e-464e-9001-6a4028ccdc9d" providerId="AD" clId="Web-{DDD120A5-28F0-BC74-A1DB-C4003A29CB83}" dt="2020-11-15T20:09:57.914" v="150" actId="20577"/>
          <ac:spMkLst>
            <pc:docMk/>
            <pc:sldMk cId="2756046730" sldId="299"/>
            <ac:spMk id="25" creationId="{01B51C78-E300-44B1-8D9C-632C23BA3283}"/>
          </ac:spMkLst>
        </pc:spChg>
        <pc:spChg chg="add del mod">
          <ac:chgData name="Kalliomäki Päivi" userId="S::paivi.kalliomaki@ksao.fi::16246fed-9e9e-464e-9001-6a4028ccdc9d" providerId="AD" clId="Web-{DDD120A5-28F0-BC74-A1DB-C4003A29CB83}" dt="2020-11-15T20:29:32.026" v="1131" actId="20577"/>
          <ac:spMkLst>
            <pc:docMk/>
            <pc:sldMk cId="2756046730" sldId="299"/>
            <ac:spMk id="27" creationId="{579CFD77-D6DD-4AA0-A706-A299A5F7CAFD}"/>
          </ac:spMkLst>
        </pc:spChg>
        <pc:spChg chg="add del">
          <ac:chgData name="Kalliomäki Päivi" userId="S::paivi.kalliomaki@ksao.fi::16246fed-9e9e-464e-9001-6a4028ccdc9d" providerId="AD" clId="Web-{DDD120A5-28F0-BC74-A1DB-C4003A29CB83}" dt="2020-11-15T20:04:51.441" v="9"/>
          <ac:spMkLst>
            <pc:docMk/>
            <pc:sldMk cId="2756046730" sldId="299"/>
            <ac:spMk id="30" creationId="{66D61E08-70C3-48D8-BEA0-787111DC30DA}"/>
          </ac:spMkLst>
        </pc:spChg>
        <pc:spChg chg="add del">
          <ac:chgData name="Kalliomäki Päivi" userId="S::paivi.kalliomaki@ksao.fi::16246fed-9e9e-464e-9001-6a4028ccdc9d" providerId="AD" clId="Web-{DDD120A5-28F0-BC74-A1DB-C4003A29CB83}" dt="2020-11-15T20:04:51.441" v="9"/>
          <ac:spMkLst>
            <pc:docMk/>
            <pc:sldMk cId="2756046730" sldId="299"/>
            <ac:spMk id="32" creationId="{FC55298F-0AE5-478E-AD2B-03C2614C5833}"/>
          </ac:spMkLst>
        </pc:spChg>
        <pc:spChg chg="add del">
          <ac:chgData name="Kalliomäki Päivi" userId="S::paivi.kalliomaki@ksao.fi::16246fed-9e9e-464e-9001-6a4028ccdc9d" providerId="AD" clId="Web-{DDD120A5-28F0-BC74-A1DB-C4003A29CB83}" dt="2020-11-15T20:04:51.441" v="9"/>
          <ac:spMkLst>
            <pc:docMk/>
            <pc:sldMk cId="2756046730" sldId="299"/>
            <ac:spMk id="34" creationId="{C180E4EA-0B63-4779-A895-7E90E71088F3}"/>
          </ac:spMkLst>
        </pc:spChg>
        <pc:spChg chg="add del">
          <ac:chgData name="Kalliomäki Päivi" userId="S::paivi.kalliomaki@ksao.fi::16246fed-9e9e-464e-9001-6a4028ccdc9d" providerId="AD" clId="Web-{DDD120A5-28F0-BC74-A1DB-C4003A29CB83}" dt="2020-11-15T20:04:51.441" v="9"/>
          <ac:spMkLst>
            <pc:docMk/>
            <pc:sldMk cId="2756046730" sldId="299"/>
            <ac:spMk id="36" creationId="{CEE01D9D-3DE8-4EED-B0D3-8F3C79CC7673}"/>
          </ac:spMkLst>
        </pc:spChg>
        <pc:spChg chg="add del">
          <ac:chgData name="Kalliomäki Päivi" userId="S::paivi.kalliomaki@ksao.fi::16246fed-9e9e-464e-9001-6a4028ccdc9d" providerId="AD" clId="Web-{DDD120A5-28F0-BC74-A1DB-C4003A29CB83}" dt="2020-11-15T20:04:51.441" v="9"/>
          <ac:spMkLst>
            <pc:docMk/>
            <pc:sldMk cId="2756046730" sldId="299"/>
            <ac:spMk id="38" creationId="{89AF5CE9-607F-43F4-8983-DCD6DA4051FD}"/>
          </ac:spMkLst>
        </pc:spChg>
        <pc:spChg chg="add del">
          <ac:chgData name="Kalliomäki Päivi" userId="S::paivi.kalliomaki@ksao.fi::16246fed-9e9e-464e-9001-6a4028ccdc9d" providerId="AD" clId="Web-{DDD120A5-28F0-BC74-A1DB-C4003A29CB83}" dt="2020-11-15T20:04:51.441" v="9"/>
          <ac:spMkLst>
            <pc:docMk/>
            <pc:sldMk cId="2756046730" sldId="299"/>
            <ac:spMk id="40" creationId="{6EEA2DBD-9E1E-4521-8C01-F32AD18A89E3}"/>
          </ac:spMkLst>
        </pc:spChg>
        <pc:spChg chg="add del">
          <ac:chgData name="Kalliomäki Päivi" userId="S::paivi.kalliomaki@ksao.fi::16246fed-9e9e-464e-9001-6a4028ccdc9d" providerId="AD" clId="Web-{DDD120A5-28F0-BC74-A1DB-C4003A29CB83}" dt="2020-11-15T20:04:51.441" v="9"/>
          <ac:spMkLst>
            <pc:docMk/>
            <pc:sldMk cId="2756046730" sldId="299"/>
            <ac:spMk id="42" creationId="{15BBD2C1-BA9B-46A9-A27A-33498B169272}"/>
          </ac:spMkLst>
        </pc:spChg>
        <pc:spChg chg="add del">
          <ac:chgData name="Kalliomäki Päivi" userId="S::paivi.kalliomaki@ksao.fi::16246fed-9e9e-464e-9001-6a4028ccdc9d" providerId="AD" clId="Web-{DDD120A5-28F0-BC74-A1DB-C4003A29CB83}" dt="2020-11-15T20:04:51.441" v="8"/>
          <ac:spMkLst>
            <pc:docMk/>
            <pc:sldMk cId="2756046730" sldId="299"/>
            <ac:spMk id="63" creationId="{66D61E08-70C3-48D8-BEA0-787111DC30DA}"/>
          </ac:spMkLst>
        </pc:spChg>
        <pc:spChg chg="add del">
          <ac:chgData name="Kalliomäki Päivi" userId="S::paivi.kalliomaki@ksao.fi::16246fed-9e9e-464e-9001-6a4028ccdc9d" providerId="AD" clId="Web-{DDD120A5-28F0-BC74-A1DB-C4003A29CB83}" dt="2020-11-15T20:04:51.441" v="8"/>
          <ac:spMkLst>
            <pc:docMk/>
            <pc:sldMk cId="2756046730" sldId="299"/>
            <ac:spMk id="65" creationId="{FC55298F-0AE5-478E-AD2B-03C2614C5833}"/>
          </ac:spMkLst>
        </pc:spChg>
        <pc:spChg chg="add del">
          <ac:chgData name="Kalliomäki Päivi" userId="S::paivi.kalliomaki@ksao.fi::16246fed-9e9e-464e-9001-6a4028ccdc9d" providerId="AD" clId="Web-{DDD120A5-28F0-BC74-A1DB-C4003A29CB83}" dt="2020-11-15T20:04:51.441" v="8"/>
          <ac:spMkLst>
            <pc:docMk/>
            <pc:sldMk cId="2756046730" sldId="299"/>
            <ac:spMk id="67" creationId="{C180E4EA-0B63-4779-A895-7E90E71088F3}"/>
          </ac:spMkLst>
        </pc:spChg>
        <pc:spChg chg="add del">
          <ac:chgData name="Kalliomäki Päivi" userId="S::paivi.kalliomaki@ksao.fi::16246fed-9e9e-464e-9001-6a4028ccdc9d" providerId="AD" clId="Web-{DDD120A5-28F0-BC74-A1DB-C4003A29CB83}" dt="2020-11-15T20:04:51.441" v="8"/>
          <ac:spMkLst>
            <pc:docMk/>
            <pc:sldMk cId="2756046730" sldId="299"/>
            <ac:spMk id="69" creationId="{CEE01D9D-3DE8-4EED-B0D3-8F3C79CC7673}"/>
          </ac:spMkLst>
        </pc:spChg>
        <pc:spChg chg="add del">
          <ac:chgData name="Kalliomäki Päivi" userId="S::paivi.kalliomaki@ksao.fi::16246fed-9e9e-464e-9001-6a4028ccdc9d" providerId="AD" clId="Web-{DDD120A5-28F0-BC74-A1DB-C4003A29CB83}" dt="2020-11-15T20:04:51.441" v="8"/>
          <ac:spMkLst>
            <pc:docMk/>
            <pc:sldMk cId="2756046730" sldId="299"/>
            <ac:spMk id="71" creationId="{89AF5CE9-607F-43F4-8983-DCD6DA4051FD}"/>
          </ac:spMkLst>
        </pc:spChg>
        <pc:spChg chg="add del">
          <ac:chgData name="Kalliomäki Päivi" userId="S::paivi.kalliomaki@ksao.fi::16246fed-9e9e-464e-9001-6a4028ccdc9d" providerId="AD" clId="Web-{DDD120A5-28F0-BC74-A1DB-C4003A29CB83}" dt="2020-11-15T20:04:51.441" v="8"/>
          <ac:spMkLst>
            <pc:docMk/>
            <pc:sldMk cId="2756046730" sldId="299"/>
            <ac:spMk id="73" creationId="{6EEA2DBD-9E1E-4521-8C01-F32AD18A89E3}"/>
          </ac:spMkLst>
        </pc:spChg>
        <pc:spChg chg="add del">
          <ac:chgData name="Kalliomäki Päivi" userId="S::paivi.kalliomaki@ksao.fi::16246fed-9e9e-464e-9001-6a4028ccdc9d" providerId="AD" clId="Web-{DDD120A5-28F0-BC74-A1DB-C4003A29CB83}" dt="2020-11-15T20:04:51.441" v="8"/>
          <ac:spMkLst>
            <pc:docMk/>
            <pc:sldMk cId="2756046730" sldId="299"/>
            <ac:spMk id="75" creationId="{15BBD2C1-BA9B-46A9-A27A-33498B169272}"/>
          </ac:spMkLst>
        </pc:spChg>
        <pc:spChg chg="add del">
          <ac:chgData name="Kalliomäki Päivi" userId="S::paivi.kalliomaki@ksao.fi::16246fed-9e9e-464e-9001-6a4028ccdc9d" providerId="AD" clId="Web-{DDD120A5-28F0-BC74-A1DB-C4003A29CB83}" dt="2020-11-15T20:15:32.936" v="534"/>
          <ac:spMkLst>
            <pc:docMk/>
            <pc:sldMk cId="2756046730" sldId="299"/>
            <ac:spMk id="78" creationId="{66D61E08-70C3-48D8-BEA0-787111DC30DA}"/>
          </ac:spMkLst>
        </pc:spChg>
        <pc:spChg chg="add del">
          <ac:chgData name="Kalliomäki Päivi" userId="S::paivi.kalliomaki@ksao.fi::16246fed-9e9e-464e-9001-6a4028ccdc9d" providerId="AD" clId="Web-{DDD120A5-28F0-BC74-A1DB-C4003A29CB83}" dt="2020-11-15T20:15:32.936" v="534"/>
          <ac:spMkLst>
            <pc:docMk/>
            <pc:sldMk cId="2756046730" sldId="299"/>
            <ac:spMk id="80" creationId="{FC55298F-0AE5-478E-AD2B-03C2614C5833}"/>
          </ac:spMkLst>
        </pc:spChg>
        <pc:spChg chg="add del">
          <ac:chgData name="Kalliomäki Päivi" userId="S::paivi.kalliomaki@ksao.fi::16246fed-9e9e-464e-9001-6a4028ccdc9d" providerId="AD" clId="Web-{DDD120A5-28F0-BC74-A1DB-C4003A29CB83}" dt="2020-11-15T20:15:32.936" v="534"/>
          <ac:spMkLst>
            <pc:docMk/>
            <pc:sldMk cId="2756046730" sldId="299"/>
            <ac:spMk id="82" creationId="{C180E4EA-0B63-4779-A895-7E90E71088F3}"/>
          </ac:spMkLst>
        </pc:spChg>
        <pc:spChg chg="add del">
          <ac:chgData name="Kalliomäki Päivi" userId="S::paivi.kalliomaki@ksao.fi::16246fed-9e9e-464e-9001-6a4028ccdc9d" providerId="AD" clId="Web-{DDD120A5-28F0-BC74-A1DB-C4003A29CB83}" dt="2020-11-15T20:15:32.936" v="534"/>
          <ac:spMkLst>
            <pc:docMk/>
            <pc:sldMk cId="2756046730" sldId="299"/>
            <ac:spMk id="84" creationId="{CEE01D9D-3DE8-4EED-B0D3-8F3C79CC7673}"/>
          </ac:spMkLst>
        </pc:spChg>
        <pc:spChg chg="add del">
          <ac:chgData name="Kalliomäki Päivi" userId="S::paivi.kalliomaki@ksao.fi::16246fed-9e9e-464e-9001-6a4028ccdc9d" providerId="AD" clId="Web-{DDD120A5-28F0-BC74-A1DB-C4003A29CB83}" dt="2020-11-15T20:15:32.936" v="534"/>
          <ac:spMkLst>
            <pc:docMk/>
            <pc:sldMk cId="2756046730" sldId="299"/>
            <ac:spMk id="86" creationId="{89AF5CE9-607F-43F4-8983-DCD6DA4051FD}"/>
          </ac:spMkLst>
        </pc:spChg>
        <pc:spChg chg="add del">
          <ac:chgData name="Kalliomäki Päivi" userId="S::paivi.kalliomaki@ksao.fi::16246fed-9e9e-464e-9001-6a4028ccdc9d" providerId="AD" clId="Web-{DDD120A5-28F0-BC74-A1DB-C4003A29CB83}" dt="2020-11-15T20:15:32.936" v="534"/>
          <ac:spMkLst>
            <pc:docMk/>
            <pc:sldMk cId="2756046730" sldId="299"/>
            <ac:spMk id="88" creationId="{6EEA2DBD-9E1E-4521-8C01-F32AD18A89E3}"/>
          </ac:spMkLst>
        </pc:spChg>
        <pc:spChg chg="add del">
          <ac:chgData name="Kalliomäki Päivi" userId="S::paivi.kalliomaki@ksao.fi::16246fed-9e9e-464e-9001-6a4028ccdc9d" providerId="AD" clId="Web-{DDD120A5-28F0-BC74-A1DB-C4003A29CB83}" dt="2020-11-15T20:15:32.936" v="534"/>
          <ac:spMkLst>
            <pc:docMk/>
            <pc:sldMk cId="2756046730" sldId="299"/>
            <ac:spMk id="90" creationId="{15BBD2C1-BA9B-46A9-A27A-33498B169272}"/>
          </ac:spMkLst>
        </pc:spChg>
        <pc:grpChg chg="add del">
          <ac:chgData name="Kalliomäki Päivi" userId="S::paivi.kalliomaki@ksao.fi::16246fed-9e9e-464e-9001-6a4028ccdc9d" providerId="AD" clId="Web-{DDD120A5-28F0-BC74-A1DB-C4003A29CB83}" dt="2020-11-15T20:04:51.441" v="9"/>
          <ac:grpSpMkLst>
            <pc:docMk/>
            <pc:sldMk cId="2756046730" sldId="299"/>
            <ac:grpSpMk id="14" creationId="{88C9B83F-64CD-41C1-925F-A08801FFD0BD}"/>
          </ac:grpSpMkLst>
        </pc:grpChg>
        <pc:grpChg chg="add del">
          <ac:chgData name="Kalliomäki Päivi" userId="S::paivi.kalliomaki@ksao.fi::16246fed-9e9e-464e-9001-6a4028ccdc9d" providerId="AD" clId="Web-{DDD120A5-28F0-BC74-A1DB-C4003A29CB83}" dt="2020-11-15T20:05:41.286" v="12"/>
          <ac:grpSpMkLst>
            <pc:docMk/>
            <pc:sldMk cId="2756046730" sldId="299"/>
            <ac:grpSpMk id="44" creationId="{88C9B83F-64CD-41C1-925F-A08801FFD0BD}"/>
          </ac:grpSpMkLst>
        </pc:grpChg>
        <pc:grpChg chg="add del">
          <ac:chgData name="Kalliomäki Päivi" userId="S::paivi.kalliomaki@ksao.fi::16246fed-9e9e-464e-9001-6a4028ccdc9d" providerId="AD" clId="Web-{DDD120A5-28F0-BC74-A1DB-C4003A29CB83}" dt="2020-11-15T20:04:51.441" v="8"/>
          <ac:grpSpMkLst>
            <pc:docMk/>
            <pc:sldMk cId="2756046730" sldId="299"/>
            <ac:grpSpMk id="47" creationId="{88C9B83F-64CD-41C1-925F-A08801FFD0BD}"/>
          </ac:grpSpMkLst>
        </pc:grpChg>
        <pc:grpChg chg="add del">
          <ac:chgData name="Kalliomäki Päivi" userId="S::paivi.kalliomaki@ksao.fi::16246fed-9e9e-464e-9001-6a4028ccdc9d" providerId="AD" clId="Web-{DDD120A5-28F0-BC74-A1DB-C4003A29CB83}" dt="2020-11-15T20:15:32.936" v="534"/>
          <ac:grpSpMkLst>
            <pc:docMk/>
            <pc:sldMk cId="2756046730" sldId="299"/>
            <ac:grpSpMk id="62" creationId="{88C9B83F-64CD-41C1-925F-A08801FFD0BD}"/>
          </ac:grpSpMkLst>
        </pc:grpChg>
        <pc:graphicFrameChg chg="add del">
          <ac:chgData name="Kalliomäki Päivi" userId="S::paivi.kalliomaki@ksao.fi::16246fed-9e9e-464e-9001-6a4028ccdc9d" providerId="AD" clId="Web-{DDD120A5-28F0-BC74-A1DB-C4003A29CB83}" dt="2020-11-15T20:15:32.936" v="534"/>
          <ac:graphicFrameMkLst>
            <pc:docMk/>
            <pc:sldMk cId="2756046730" sldId="299"/>
            <ac:graphicFrameMk id="92" creationId="{78A0B260-CF96-455B-8C4E-AF12C2B7B5ED}"/>
          </ac:graphicFrameMkLst>
        </pc:graphicFrameChg>
        <pc:picChg chg="mod">
          <ac:chgData name="Kalliomäki Päivi" userId="S::paivi.kalliomaki@ksao.fi::16246fed-9e9e-464e-9001-6a4028ccdc9d" providerId="AD" clId="Web-{DDD120A5-28F0-BC74-A1DB-C4003A29CB83}" dt="2020-11-15T20:06:06.442" v="15" actId="1076"/>
          <ac:picMkLst>
            <pc:docMk/>
            <pc:sldMk cId="2756046730" sldId="299"/>
            <ac:picMk id="3" creationId="{30C5EA2D-227F-4AF0-9E32-8399DA5A3CA6}"/>
          </ac:picMkLst>
        </pc:picChg>
        <pc:picChg chg="del">
          <ac:chgData name="Kalliomäki Päivi" userId="S::paivi.kalliomaki@ksao.fi::16246fed-9e9e-464e-9001-6a4028ccdc9d" providerId="AD" clId="Web-{DDD120A5-28F0-BC74-A1DB-C4003A29CB83}" dt="2020-11-15T20:00:22.046" v="0"/>
          <ac:picMkLst>
            <pc:docMk/>
            <pc:sldMk cId="2756046730" sldId="299"/>
            <ac:picMk id="4" creationId="{65E3751D-9B74-46F7-B2FF-886A594E5507}"/>
          </ac:picMkLst>
        </pc:picChg>
        <pc:picChg chg="add del mod ord">
          <ac:chgData name="Kalliomäki Päivi" userId="S::paivi.kalliomaki@ksao.fi::16246fed-9e9e-464e-9001-6a4028ccdc9d" providerId="AD" clId="Web-{DDD120A5-28F0-BC74-A1DB-C4003A29CB83}" dt="2020-11-15T20:02:30.377" v="2"/>
          <ac:picMkLst>
            <pc:docMk/>
            <pc:sldMk cId="2756046730" sldId="299"/>
            <ac:picMk id="5" creationId="{D3CDBA73-CB50-4360-ACC0-3F1538A78015}"/>
          </ac:picMkLst>
        </pc:picChg>
        <pc:picChg chg="add del mod ord">
          <ac:chgData name="Kalliomäki Päivi" userId="S::paivi.kalliomaki@ksao.fi::16246fed-9e9e-464e-9001-6a4028ccdc9d" providerId="AD" clId="Web-{DDD120A5-28F0-BC74-A1DB-C4003A29CB83}" dt="2020-11-15T20:04:34.754" v="5"/>
          <ac:picMkLst>
            <pc:docMk/>
            <pc:sldMk cId="2756046730" sldId="299"/>
            <ac:picMk id="9" creationId="{4C9F3E4B-33CB-4EA9-988C-B860B5AED1E2}"/>
          </ac:picMkLst>
        </pc:picChg>
        <pc:picChg chg="add del mod ord">
          <ac:chgData name="Kalliomäki Päivi" userId="S::paivi.kalliomaki@ksao.fi::16246fed-9e9e-464e-9001-6a4028ccdc9d" providerId="AD" clId="Web-{DDD120A5-28F0-BC74-A1DB-C4003A29CB83}" dt="2020-11-15T20:05:29.989" v="10"/>
          <ac:picMkLst>
            <pc:docMk/>
            <pc:sldMk cId="2756046730" sldId="299"/>
            <ac:picMk id="13" creationId="{B9D528DC-FB80-444C-9013-E6A8274C50D3}"/>
          </ac:picMkLst>
        </pc:picChg>
        <pc:picChg chg="add mod ord">
          <ac:chgData name="Kalliomäki Päivi" userId="S::paivi.kalliomaki@ksao.fi::16246fed-9e9e-464e-9001-6a4028ccdc9d" providerId="AD" clId="Web-{DDD120A5-28F0-BC74-A1DB-C4003A29CB83}" dt="2020-11-15T20:05:59.177" v="14" actId="14100"/>
          <ac:picMkLst>
            <pc:docMk/>
            <pc:sldMk cId="2756046730" sldId="299"/>
            <ac:picMk id="19" creationId="{427FB677-F788-447E-B884-ED570A237FE4}"/>
          </ac:picMkLst>
        </pc:picChg>
        <pc:cxnChg chg="add del">
          <ac:chgData name="Kalliomäki Päivi" userId="S::paivi.kalliomaki@ksao.fi::16246fed-9e9e-464e-9001-6a4028ccdc9d" providerId="AD" clId="Web-{DDD120A5-28F0-BC74-A1DB-C4003A29CB83}" dt="2020-11-15T20:04:51.441" v="9"/>
          <ac:cxnSpMkLst>
            <pc:docMk/>
            <pc:sldMk cId="2756046730" sldId="299"/>
            <ac:cxnSpMk id="26" creationId="{A57C1A16-B8AB-4D99-A195-A38F556A6486}"/>
          </ac:cxnSpMkLst>
        </pc:cxnChg>
        <pc:cxnChg chg="add del">
          <ac:chgData name="Kalliomäki Päivi" userId="S::paivi.kalliomaki@ksao.fi::16246fed-9e9e-464e-9001-6a4028ccdc9d" providerId="AD" clId="Web-{DDD120A5-28F0-BC74-A1DB-C4003A29CB83}" dt="2020-11-15T20:04:51.441" v="9"/>
          <ac:cxnSpMkLst>
            <pc:docMk/>
            <pc:sldMk cId="2756046730" sldId="299"/>
            <ac:cxnSpMk id="28" creationId="{F8A9B20B-D1DD-4573-B5EC-558029519236}"/>
          </ac:cxnSpMkLst>
        </pc:cxnChg>
        <pc:cxnChg chg="add del">
          <ac:chgData name="Kalliomäki Päivi" userId="S::paivi.kalliomaki@ksao.fi::16246fed-9e9e-464e-9001-6a4028ccdc9d" providerId="AD" clId="Web-{DDD120A5-28F0-BC74-A1DB-C4003A29CB83}" dt="2020-11-15T20:04:51.441" v="8"/>
          <ac:cxnSpMkLst>
            <pc:docMk/>
            <pc:sldMk cId="2756046730" sldId="299"/>
            <ac:cxnSpMk id="59" creationId="{A57C1A16-B8AB-4D99-A195-A38F556A6486}"/>
          </ac:cxnSpMkLst>
        </pc:cxnChg>
        <pc:cxnChg chg="add del">
          <ac:chgData name="Kalliomäki Päivi" userId="S::paivi.kalliomaki@ksao.fi::16246fed-9e9e-464e-9001-6a4028ccdc9d" providerId="AD" clId="Web-{DDD120A5-28F0-BC74-A1DB-C4003A29CB83}" dt="2020-11-15T20:04:51.441" v="8"/>
          <ac:cxnSpMkLst>
            <pc:docMk/>
            <pc:sldMk cId="2756046730" sldId="299"/>
            <ac:cxnSpMk id="61" creationId="{F8A9B20B-D1DD-4573-B5EC-558029519236}"/>
          </ac:cxnSpMkLst>
        </pc:cxnChg>
        <pc:cxnChg chg="add del">
          <ac:chgData name="Kalliomäki Päivi" userId="S::paivi.kalliomaki@ksao.fi::16246fed-9e9e-464e-9001-6a4028ccdc9d" providerId="AD" clId="Web-{DDD120A5-28F0-BC74-A1DB-C4003A29CB83}" dt="2020-11-15T20:15:32.936" v="534"/>
          <ac:cxnSpMkLst>
            <pc:docMk/>
            <pc:sldMk cId="2756046730" sldId="299"/>
            <ac:cxnSpMk id="74" creationId="{A57C1A16-B8AB-4D99-A195-A38F556A6486}"/>
          </ac:cxnSpMkLst>
        </pc:cxnChg>
        <pc:cxnChg chg="add del">
          <ac:chgData name="Kalliomäki Päivi" userId="S::paivi.kalliomaki@ksao.fi::16246fed-9e9e-464e-9001-6a4028ccdc9d" providerId="AD" clId="Web-{DDD120A5-28F0-BC74-A1DB-C4003A29CB83}" dt="2020-11-15T20:15:32.936" v="534"/>
          <ac:cxnSpMkLst>
            <pc:docMk/>
            <pc:sldMk cId="2756046730" sldId="299"/>
            <ac:cxnSpMk id="76" creationId="{F8A9B20B-D1DD-4573-B5EC-558029519236}"/>
          </ac:cxnSpMkLst>
        </pc:cxnChg>
      </pc:sldChg>
      <pc:sldChg chg="addSp delSp modSp">
        <pc:chgData name="Kalliomäki Päivi" userId="S::paivi.kalliomaki@ksao.fi::16246fed-9e9e-464e-9001-6a4028ccdc9d" providerId="AD" clId="Web-{DDD120A5-28F0-BC74-A1DB-C4003A29CB83}" dt="2020-11-15T20:29:22.166" v="1125" actId="20577"/>
        <pc:sldMkLst>
          <pc:docMk/>
          <pc:sldMk cId="4235023152" sldId="300"/>
        </pc:sldMkLst>
        <pc:spChg chg="mod">
          <ac:chgData name="Kalliomäki Päivi" userId="S::paivi.kalliomaki@ksao.fi::16246fed-9e9e-464e-9001-6a4028ccdc9d" providerId="AD" clId="Web-{DDD120A5-28F0-BC74-A1DB-C4003A29CB83}" dt="2020-11-15T20:25:54.351" v="677" actId="1076"/>
          <ac:spMkLst>
            <pc:docMk/>
            <pc:sldMk cId="4235023152" sldId="300"/>
            <ac:spMk id="2" creationId="{BE78B09D-829E-4E55-AD65-FED9DCD73B99}"/>
          </ac:spMkLst>
        </pc:spChg>
        <pc:spChg chg="add del mod">
          <ac:chgData name="Kalliomäki Päivi" userId="S::paivi.kalliomaki@ksao.fi::16246fed-9e9e-464e-9001-6a4028ccdc9d" providerId="AD" clId="Web-{DDD120A5-28F0-BC74-A1DB-C4003A29CB83}" dt="2020-11-15T20:23:16.302" v="554"/>
          <ac:spMkLst>
            <pc:docMk/>
            <pc:sldMk cId="4235023152" sldId="300"/>
            <ac:spMk id="7" creationId="{621B4B68-518D-47DC-AF01-B7AA5BB6F2DE}"/>
          </ac:spMkLst>
        </pc:spChg>
        <pc:spChg chg="del">
          <ac:chgData name="Kalliomäki Päivi" userId="S::paivi.kalliomaki@ksao.fi::16246fed-9e9e-464e-9001-6a4028ccdc9d" providerId="AD" clId="Web-{DDD120A5-28F0-BC74-A1DB-C4003A29CB83}" dt="2020-11-15T20:20:49.096" v="552"/>
          <ac:spMkLst>
            <pc:docMk/>
            <pc:sldMk cId="4235023152" sldId="300"/>
            <ac:spMk id="30" creationId="{7F3272E3-2A48-4DF1-83C6-9E5B39B6CA81}"/>
          </ac:spMkLst>
        </pc:spChg>
        <pc:spChg chg="add mod">
          <ac:chgData name="Kalliomäki Päivi" userId="S::paivi.kalliomaki@ksao.fi::16246fed-9e9e-464e-9001-6a4028ccdc9d" providerId="AD" clId="Web-{DDD120A5-28F0-BC74-A1DB-C4003A29CB83}" dt="2020-11-15T20:29:22.166" v="1125" actId="20577"/>
          <ac:spMkLst>
            <pc:docMk/>
            <pc:sldMk cId="4235023152" sldId="300"/>
            <ac:spMk id="40" creationId="{33C96CD8-CE1A-4FCB-8BCF-7E68D49FB79D}"/>
          </ac:spMkLst>
        </pc:spChg>
        <pc:spChg chg="add">
          <ac:chgData name="Kalliomäki Päivi" userId="S::paivi.kalliomaki@ksao.fi::16246fed-9e9e-464e-9001-6a4028ccdc9d" providerId="AD" clId="Web-{DDD120A5-28F0-BC74-A1DB-C4003A29CB83}" dt="2020-11-15T20:23:26.271" v="555"/>
          <ac:spMkLst>
            <pc:docMk/>
            <pc:sldMk cId="4235023152" sldId="300"/>
            <ac:spMk id="41" creationId="{3BCB5F6A-9EB0-40B0-9D13-3023E9A20508}"/>
          </ac:spMkLst>
        </pc:spChg>
        <pc:picChg chg="add del mod ord">
          <ac:chgData name="Kalliomäki Päivi" userId="S::paivi.kalliomaki@ksao.fi::16246fed-9e9e-464e-9001-6a4028ccdc9d" providerId="AD" clId="Web-{DDD120A5-28F0-BC74-A1DB-C4003A29CB83}" dt="2020-11-15T20:20:59.472" v="553"/>
          <ac:picMkLst>
            <pc:docMk/>
            <pc:sldMk cId="4235023152" sldId="300"/>
            <ac:picMk id="3" creationId="{3538601C-FE35-4926-A487-B811BAA07413}"/>
          </ac:picMkLst>
        </pc:picChg>
        <pc:picChg chg="del">
          <ac:chgData name="Kalliomäki Päivi" userId="S::paivi.kalliomaki@ksao.fi::16246fed-9e9e-464e-9001-6a4028ccdc9d" providerId="AD" clId="Web-{DDD120A5-28F0-BC74-A1DB-C4003A29CB83}" dt="2020-11-15T20:20:45.893" v="551"/>
          <ac:picMkLst>
            <pc:docMk/>
            <pc:sldMk cId="4235023152" sldId="300"/>
            <ac:picMk id="4" creationId="{8306533D-0DE2-4C47-8FB2-FA5B57DC38F5}"/>
          </ac:picMkLst>
        </pc:picChg>
        <pc:picChg chg="mod ord">
          <ac:chgData name="Kalliomäki Päivi" userId="S::paivi.kalliomaki@ksao.fi::16246fed-9e9e-464e-9001-6a4028ccdc9d" providerId="AD" clId="Web-{DDD120A5-28F0-BC74-A1DB-C4003A29CB83}" dt="2020-11-15T20:25:00.303" v="630" actId="1076"/>
          <ac:picMkLst>
            <pc:docMk/>
            <pc:sldMk cId="4235023152" sldId="300"/>
            <ac:picMk id="5" creationId="{457DE61B-AF64-44D0-8469-C8FCB5714EEE}"/>
          </ac:picMkLst>
        </pc:picChg>
        <pc:picChg chg="add mod ord">
          <ac:chgData name="Kalliomäki Päivi" userId="S::paivi.kalliomaki@ksao.fi::16246fed-9e9e-464e-9001-6a4028ccdc9d" providerId="AD" clId="Web-{DDD120A5-28F0-BC74-A1DB-C4003A29CB83}" dt="2020-11-15T20:24:05.162" v="623" actId="1076"/>
          <ac:picMkLst>
            <pc:docMk/>
            <pc:sldMk cId="4235023152" sldId="300"/>
            <ac:picMk id="8" creationId="{7D5B10EB-5382-498B-951E-7DD91AC5C112}"/>
          </ac:picMkLst>
        </pc:picChg>
      </pc:sldChg>
    </pc:docChg>
  </pc:docChgLst>
  <pc:docChgLst>
    <pc:chgData name="Kalliomäki Päivi" userId="S::paivi.kalliomaki@ksao.fi::16246fed-9e9e-464e-9001-6a4028ccdc9d" providerId="AD" clId="Web-{6776FDDC-F337-2FB7-9C29-E215B363CBEA}"/>
    <pc:docChg chg="modSld sldOrd">
      <pc:chgData name="Kalliomäki Päivi" userId="S::paivi.kalliomaki@ksao.fi::16246fed-9e9e-464e-9001-6a4028ccdc9d" providerId="AD" clId="Web-{6776FDDC-F337-2FB7-9C29-E215B363CBEA}" dt="2021-03-17T07:48:51.342" v="39" actId="14100"/>
      <pc:docMkLst>
        <pc:docMk/>
      </pc:docMkLst>
      <pc:sldChg chg="modSp">
        <pc:chgData name="Kalliomäki Päivi" userId="S::paivi.kalliomaki@ksao.fi::16246fed-9e9e-464e-9001-6a4028ccdc9d" providerId="AD" clId="Web-{6776FDDC-F337-2FB7-9C29-E215B363CBEA}" dt="2021-03-17T07:29:26.345" v="2" actId="1076"/>
        <pc:sldMkLst>
          <pc:docMk/>
          <pc:sldMk cId="2658564690" sldId="265"/>
        </pc:sldMkLst>
        <pc:picChg chg="mod">
          <ac:chgData name="Kalliomäki Päivi" userId="S::paivi.kalliomaki@ksao.fi::16246fed-9e9e-464e-9001-6a4028ccdc9d" providerId="AD" clId="Web-{6776FDDC-F337-2FB7-9C29-E215B363CBEA}" dt="2021-03-17T07:29:26.345" v="2" actId="1076"/>
          <ac:picMkLst>
            <pc:docMk/>
            <pc:sldMk cId="2658564690" sldId="265"/>
            <ac:picMk id="8" creationId="{4B2A56E3-6B74-4C41-82B7-9ED4BA36CC55}"/>
          </ac:picMkLst>
        </pc:picChg>
      </pc:sldChg>
      <pc:sldChg chg="ord">
        <pc:chgData name="Kalliomäki Päivi" userId="S::paivi.kalliomaki@ksao.fi::16246fed-9e9e-464e-9001-6a4028ccdc9d" providerId="AD" clId="Web-{6776FDDC-F337-2FB7-9C29-E215B363CBEA}" dt="2021-03-17T07:39:23.648" v="13"/>
        <pc:sldMkLst>
          <pc:docMk/>
          <pc:sldMk cId="594045589" sldId="285"/>
        </pc:sldMkLst>
      </pc:sldChg>
      <pc:sldChg chg="ord">
        <pc:chgData name="Kalliomäki Päivi" userId="S::paivi.kalliomaki@ksao.fi::16246fed-9e9e-464e-9001-6a4028ccdc9d" providerId="AD" clId="Web-{6776FDDC-F337-2FB7-9C29-E215B363CBEA}" dt="2021-03-17T07:39:36.633" v="14"/>
        <pc:sldMkLst>
          <pc:docMk/>
          <pc:sldMk cId="12701873" sldId="286"/>
        </pc:sldMkLst>
      </pc:sldChg>
      <pc:sldChg chg="modSp ord">
        <pc:chgData name="Kalliomäki Päivi" userId="S::paivi.kalliomaki@ksao.fi::16246fed-9e9e-464e-9001-6a4028ccdc9d" providerId="AD" clId="Web-{6776FDDC-F337-2FB7-9C29-E215B363CBEA}" dt="2021-03-17T07:42:07.931" v="21"/>
        <pc:sldMkLst>
          <pc:docMk/>
          <pc:sldMk cId="1195111657" sldId="287"/>
        </pc:sldMkLst>
        <pc:spChg chg="mod">
          <ac:chgData name="Kalliomäki Päivi" userId="S::paivi.kalliomaki@ksao.fi::16246fed-9e9e-464e-9001-6a4028ccdc9d" providerId="AD" clId="Web-{6776FDDC-F337-2FB7-9C29-E215B363CBEA}" dt="2021-03-17T07:42:07.666" v="20" actId="20577"/>
          <ac:spMkLst>
            <pc:docMk/>
            <pc:sldMk cId="1195111657" sldId="287"/>
            <ac:spMk id="3" creationId="{4EB773C6-C4F4-4746-AA29-3461090EE396}"/>
          </ac:spMkLst>
        </pc:spChg>
      </pc:sldChg>
      <pc:sldChg chg="modSp">
        <pc:chgData name="Kalliomäki Päivi" userId="S::paivi.kalliomaki@ksao.fi::16246fed-9e9e-464e-9001-6a4028ccdc9d" providerId="AD" clId="Web-{6776FDDC-F337-2FB7-9C29-E215B363CBEA}" dt="2021-03-17T07:48:35.826" v="38" actId="14100"/>
        <pc:sldMkLst>
          <pc:docMk/>
          <pc:sldMk cId="3015144898" sldId="295"/>
        </pc:sldMkLst>
        <pc:graphicFrameChg chg="mod modGraphic">
          <ac:chgData name="Kalliomäki Päivi" userId="S::paivi.kalliomaki@ksao.fi::16246fed-9e9e-464e-9001-6a4028ccdc9d" providerId="AD" clId="Web-{6776FDDC-F337-2FB7-9C29-E215B363CBEA}" dt="2021-03-17T07:48:35.826" v="38" actId="14100"/>
          <ac:graphicFrameMkLst>
            <pc:docMk/>
            <pc:sldMk cId="3015144898" sldId="295"/>
            <ac:graphicFrameMk id="2" creationId="{1D371C42-CB6D-4703-9F07-D07467E24BE8}"/>
          </ac:graphicFrameMkLst>
        </pc:graphicFrameChg>
      </pc:sldChg>
      <pc:sldChg chg="modSp">
        <pc:chgData name="Kalliomäki Päivi" userId="S::paivi.kalliomaki@ksao.fi::16246fed-9e9e-464e-9001-6a4028ccdc9d" providerId="AD" clId="Web-{6776FDDC-F337-2FB7-9C29-E215B363CBEA}" dt="2021-03-17T07:34:02.848" v="9" actId="1076"/>
        <pc:sldMkLst>
          <pc:docMk/>
          <pc:sldMk cId="560136851" sldId="296"/>
        </pc:sldMkLst>
        <pc:spChg chg="mod">
          <ac:chgData name="Kalliomäki Päivi" userId="S::paivi.kalliomaki@ksao.fi::16246fed-9e9e-464e-9001-6a4028ccdc9d" providerId="AD" clId="Web-{6776FDDC-F337-2FB7-9C29-E215B363CBEA}" dt="2021-03-17T07:34:02.848" v="9" actId="1076"/>
          <ac:spMkLst>
            <pc:docMk/>
            <pc:sldMk cId="560136851" sldId="296"/>
            <ac:spMk id="3" creationId="{832A1CFE-70CC-4FBB-ABD5-E0F38FA6DB56}"/>
          </ac:spMkLst>
        </pc:spChg>
      </pc:sldChg>
      <pc:sldChg chg="modSp">
        <pc:chgData name="Kalliomäki Päivi" userId="S::paivi.kalliomaki@ksao.fi::16246fed-9e9e-464e-9001-6a4028ccdc9d" providerId="AD" clId="Web-{6776FDDC-F337-2FB7-9C29-E215B363CBEA}" dt="2021-03-17T07:48:51.342" v="39" actId="14100"/>
        <pc:sldMkLst>
          <pc:docMk/>
          <pc:sldMk cId="4047227006" sldId="298"/>
        </pc:sldMkLst>
        <pc:graphicFrameChg chg="mod modGraphic">
          <ac:chgData name="Kalliomäki Päivi" userId="S::paivi.kalliomaki@ksao.fi::16246fed-9e9e-464e-9001-6a4028ccdc9d" providerId="AD" clId="Web-{6776FDDC-F337-2FB7-9C29-E215B363CBEA}" dt="2021-03-17T07:48:51.342" v="39" actId="14100"/>
          <ac:graphicFrameMkLst>
            <pc:docMk/>
            <pc:sldMk cId="4047227006" sldId="298"/>
            <ac:graphicFrameMk id="2" creationId="{A7F5BE2C-F5DD-4CFF-9C3B-31E22CECF3E8}"/>
          </ac:graphicFrameMkLst>
        </pc:graphicFrameChg>
      </pc:sldChg>
      <pc:sldChg chg="modSp">
        <pc:chgData name="Kalliomäki Päivi" userId="S::paivi.kalliomaki@ksao.fi::16246fed-9e9e-464e-9001-6a4028ccdc9d" providerId="AD" clId="Web-{6776FDDC-F337-2FB7-9C29-E215B363CBEA}" dt="2021-03-17T07:30:23.221" v="5" actId="1076"/>
        <pc:sldMkLst>
          <pc:docMk/>
          <pc:sldMk cId="4235023152" sldId="300"/>
        </pc:sldMkLst>
        <pc:spChg chg="mod">
          <ac:chgData name="Kalliomäki Päivi" userId="S::paivi.kalliomaki@ksao.fi::16246fed-9e9e-464e-9001-6a4028ccdc9d" providerId="AD" clId="Web-{6776FDDC-F337-2FB7-9C29-E215B363CBEA}" dt="2021-03-17T07:30:23.221" v="5" actId="1076"/>
          <ac:spMkLst>
            <pc:docMk/>
            <pc:sldMk cId="4235023152" sldId="300"/>
            <ac:spMk id="2" creationId="{BE78B09D-829E-4E55-AD65-FED9DCD73B99}"/>
          </ac:spMkLst>
        </pc:spChg>
      </pc:sldChg>
      <pc:sldChg chg="modSp">
        <pc:chgData name="Kalliomäki Päivi" userId="S::paivi.kalliomaki@ksao.fi::16246fed-9e9e-464e-9001-6a4028ccdc9d" providerId="AD" clId="Web-{6776FDDC-F337-2FB7-9C29-E215B363CBEA}" dt="2021-03-17T07:43:58.792" v="24" actId="14100"/>
        <pc:sldMkLst>
          <pc:docMk/>
          <pc:sldMk cId="2235296987" sldId="301"/>
        </pc:sldMkLst>
        <pc:spChg chg="mod">
          <ac:chgData name="Kalliomäki Päivi" userId="S::paivi.kalliomaki@ksao.fi::16246fed-9e9e-464e-9001-6a4028ccdc9d" providerId="AD" clId="Web-{6776FDDC-F337-2FB7-9C29-E215B363CBEA}" dt="2021-03-17T07:43:58.792" v="24" actId="14100"/>
          <ac:spMkLst>
            <pc:docMk/>
            <pc:sldMk cId="2235296987" sldId="301"/>
            <ac:spMk id="3" creationId="{54D783D5-CFB7-4A76-8AF0-DCEBE568F57F}"/>
          </ac:spMkLst>
        </pc:spChg>
      </pc:sldChg>
      <pc:sldChg chg="modSp">
        <pc:chgData name="Kalliomäki Päivi" userId="S::paivi.kalliomaki@ksao.fi::16246fed-9e9e-464e-9001-6a4028ccdc9d" providerId="AD" clId="Web-{6776FDDC-F337-2FB7-9C29-E215B363CBEA}" dt="2021-03-17T07:36:59.975" v="12" actId="20577"/>
        <pc:sldMkLst>
          <pc:docMk/>
          <pc:sldMk cId="1299074253" sldId="302"/>
        </pc:sldMkLst>
        <pc:spChg chg="mod">
          <ac:chgData name="Kalliomäki Päivi" userId="S::paivi.kalliomaki@ksao.fi::16246fed-9e9e-464e-9001-6a4028ccdc9d" providerId="AD" clId="Web-{6776FDDC-F337-2FB7-9C29-E215B363CBEA}" dt="2021-03-17T07:36:59.975" v="12" actId="20577"/>
          <ac:spMkLst>
            <pc:docMk/>
            <pc:sldMk cId="1299074253" sldId="302"/>
            <ac:spMk id="3" creationId="{69CF6542-8C6B-4744-9817-3DFD84C1E5D2}"/>
          </ac:spMkLst>
        </pc:spChg>
      </pc:sldChg>
    </pc:docChg>
  </pc:docChgLst>
  <pc:docChgLst>
    <pc:chgData name="Ruuskanen Kirsi" userId="S::kirsi.ruuskanen@ksao.fi::385b09cd-46a7-4da5-a888-e98a6cffe0d1" providerId="AD" clId="Web-{FC648BAE-19A5-1162-EB48-4CA6A29B5BE4}"/>
    <pc:docChg chg="modSld sldOrd">
      <pc:chgData name="Ruuskanen Kirsi" userId="S::kirsi.ruuskanen@ksao.fi::385b09cd-46a7-4da5-a888-e98a6cffe0d1" providerId="AD" clId="Web-{FC648BAE-19A5-1162-EB48-4CA6A29B5BE4}" dt="2020-11-13T13:31:28.966" v="1677"/>
      <pc:docMkLst>
        <pc:docMk/>
      </pc:docMkLst>
      <pc:sldChg chg="modSp">
        <pc:chgData name="Ruuskanen Kirsi" userId="S::kirsi.ruuskanen@ksao.fi::385b09cd-46a7-4da5-a888-e98a6cffe0d1" providerId="AD" clId="Web-{FC648BAE-19A5-1162-EB48-4CA6A29B5BE4}" dt="2020-11-13T13:16:04.693" v="670" actId="20577"/>
        <pc:sldMkLst>
          <pc:docMk/>
          <pc:sldMk cId="594045589" sldId="285"/>
        </pc:sldMkLst>
        <pc:spChg chg="mod">
          <ac:chgData name="Ruuskanen Kirsi" userId="S::kirsi.ruuskanen@ksao.fi::385b09cd-46a7-4da5-a888-e98a6cffe0d1" providerId="AD" clId="Web-{FC648BAE-19A5-1162-EB48-4CA6A29B5BE4}" dt="2020-11-13T13:16:04.693" v="670" actId="20577"/>
          <ac:spMkLst>
            <pc:docMk/>
            <pc:sldMk cId="594045589" sldId="285"/>
            <ac:spMk id="2" creationId="{9255E75D-DB52-4F13-A8AA-0ADA7272B847}"/>
          </ac:spMkLst>
        </pc:spChg>
        <pc:spChg chg="mod">
          <ac:chgData name="Ruuskanen Kirsi" userId="S::kirsi.ruuskanen@ksao.fi::385b09cd-46a7-4da5-a888-e98a6cffe0d1" providerId="AD" clId="Web-{FC648BAE-19A5-1162-EB48-4CA6A29B5BE4}" dt="2020-11-13T13:15:52.646" v="669" actId="14100"/>
          <ac:spMkLst>
            <pc:docMk/>
            <pc:sldMk cId="594045589" sldId="285"/>
            <ac:spMk id="250" creationId="{B2A9D966-8A82-4208-9652-ABD2C6019881}"/>
          </ac:spMkLst>
        </pc:spChg>
      </pc:sldChg>
      <pc:sldChg chg="modSp ord">
        <pc:chgData name="Ruuskanen Kirsi" userId="S::kirsi.ruuskanen@ksao.fi::385b09cd-46a7-4da5-a888-e98a6cffe0d1" providerId="AD" clId="Web-{FC648BAE-19A5-1162-EB48-4CA6A29B5BE4}" dt="2020-11-13T13:31:09.497" v="1676"/>
        <pc:sldMkLst>
          <pc:docMk/>
          <pc:sldMk cId="12701873" sldId="286"/>
        </pc:sldMkLst>
        <pc:spChg chg="mod">
          <ac:chgData name="Ruuskanen Kirsi" userId="S::kirsi.ruuskanen@ksao.fi::385b09cd-46a7-4da5-a888-e98a6cffe0d1" providerId="AD" clId="Web-{FC648BAE-19A5-1162-EB48-4CA6A29B5BE4}" dt="2020-11-13T13:29:21.885" v="1671" actId="20577"/>
          <ac:spMkLst>
            <pc:docMk/>
            <pc:sldMk cId="12701873" sldId="286"/>
            <ac:spMk id="2" creationId="{063F4E98-BBB5-4E11-9D6E-AEC5F8F9CDF4}"/>
          </ac:spMkLst>
        </pc:spChg>
        <pc:spChg chg="mod">
          <ac:chgData name="Ruuskanen Kirsi" userId="S::kirsi.ruuskanen@ksao.fi::385b09cd-46a7-4da5-a888-e98a6cffe0d1" providerId="AD" clId="Web-{FC648BAE-19A5-1162-EB48-4CA6A29B5BE4}" dt="2020-11-13T13:28:48.619" v="1614" actId="14100"/>
          <ac:spMkLst>
            <pc:docMk/>
            <pc:sldMk cId="12701873" sldId="286"/>
            <ac:spMk id="3" creationId="{191A05DF-8B9D-4896-B6B8-15AFD898048B}"/>
          </ac:spMkLst>
        </pc:spChg>
      </pc:sldChg>
      <pc:sldChg chg="modSp ord">
        <pc:chgData name="Ruuskanen Kirsi" userId="S::kirsi.ruuskanen@ksao.fi::385b09cd-46a7-4da5-a888-e98a6cffe0d1" providerId="AD" clId="Web-{FC648BAE-19A5-1162-EB48-4CA6A29B5BE4}" dt="2020-11-13T13:31:28.966" v="1677"/>
        <pc:sldMkLst>
          <pc:docMk/>
          <pc:sldMk cId="1195111657" sldId="287"/>
        </pc:sldMkLst>
        <pc:spChg chg="mod">
          <ac:chgData name="Ruuskanen Kirsi" userId="S::kirsi.ruuskanen@ksao.fi::385b09cd-46a7-4da5-a888-e98a6cffe0d1" providerId="AD" clId="Web-{FC648BAE-19A5-1162-EB48-4CA6A29B5BE4}" dt="2020-11-13T13:28:25.946" v="1612" actId="20577"/>
          <ac:spMkLst>
            <pc:docMk/>
            <pc:sldMk cId="1195111657" sldId="287"/>
            <ac:spMk id="2" creationId="{577496D9-7254-475F-948B-13B9E079A04B}"/>
          </ac:spMkLst>
        </pc:spChg>
      </pc:sldChg>
      <pc:sldChg chg="modSp">
        <pc:chgData name="Ruuskanen Kirsi" userId="S::kirsi.ruuskanen@ksao.fi::385b09cd-46a7-4da5-a888-e98a6cffe0d1" providerId="AD" clId="Web-{FC648BAE-19A5-1162-EB48-4CA6A29B5BE4}" dt="2020-11-13T13:26:36.990" v="1574" actId="20577"/>
        <pc:sldMkLst>
          <pc:docMk/>
          <pc:sldMk cId="2756046730" sldId="299"/>
        </pc:sldMkLst>
        <pc:spChg chg="mod">
          <ac:chgData name="Ruuskanen Kirsi" userId="S::kirsi.ruuskanen@ksao.fi::385b09cd-46a7-4da5-a888-e98a6cffe0d1" providerId="AD" clId="Web-{FC648BAE-19A5-1162-EB48-4CA6A29B5BE4}" dt="2020-11-13T13:26:36.990" v="1574" actId="20577"/>
          <ac:spMkLst>
            <pc:docMk/>
            <pc:sldMk cId="2756046730" sldId="299"/>
            <ac:spMk id="8" creationId="{74CC7C46-C216-4D25-9B23-F6087AACC03D}"/>
          </ac:spMkLst>
        </pc:spChg>
      </pc:sldChg>
      <pc:sldChg chg="ord">
        <pc:chgData name="Ruuskanen Kirsi" userId="S::kirsi.ruuskanen@ksao.fi::385b09cd-46a7-4da5-a888-e98a6cffe0d1" providerId="AD" clId="Web-{FC648BAE-19A5-1162-EB48-4CA6A29B5BE4}" dt="2020-11-13T13:30:24.402" v="1675"/>
        <pc:sldMkLst>
          <pc:docMk/>
          <pc:sldMk cId="2235296987" sldId="301"/>
        </pc:sldMkLst>
      </pc:sldChg>
    </pc:docChg>
  </pc:docChgLst>
  <pc:docChgLst>
    <pc:chgData name="Ruuskanen Kirsi" userId="S::kirsi.ruuskanen@ksao.fi::385b09cd-46a7-4da5-a888-e98a6cffe0d1" providerId="AD" clId="Web-{E207D8C4-63D5-24E4-483B-504E4DCC5946}"/>
    <pc:docChg chg="modSld">
      <pc:chgData name="Ruuskanen Kirsi" userId="S::kirsi.ruuskanen@ksao.fi::385b09cd-46a7-4da5-a888-e98a6cffe0d1" providerId="AD" clId="Web-{E207D8C4-63D5-24E4-483B-504E4DCC5946}" dt="2020-11-12T07:47:55.940" v="70" actId="20577"/>
      <pc:docMkLst>
        <pc:docMk/>
      </pc:docMkLst>
      <pc:sldChg chg="modSp">
        <pc:chgData name="Ruuskanen Kirsi" userId="S::kirsi.ruuskanen@ksao.fi::385b09cd-46a7-4da5-a888-e98a6cffe0d1" providerId="AD" clId="Web-{E207D8C4-63D5-24E4-483B-504E4DCC5946}" dt="2020-11-12T07:47:55.924" v="69" actId="20577"/>
        <pc:sldMkLst>
          <pc:docMk/>
          <pc:sldMk cId="2888632685" sldId="257"/>
        </pc:sldMkLst>
        <pc:spChg chg="mod">
          <ac:chgData name="Ruuskanen Kirsi" userId="S::kirsi.ruuskanen@ksao.fi::385b09cd-46a7-4da5-a888-e98a6cffe0d1" providerId="AD" clId="Web-{E207D8C4-63D5-24E4-483B-504E4DCC5946}" dt="2020-11-12T07:47:55.924" v="69" actId="20577"/>
          <ac:spMkLst>
            <pc:docMk/>
            <pc:sldMk cId="2888632685" sldId="257"/>
            <ac:spMk id="2" creationId="{3A388702-F4B2-4354-8ABA-89558C83D87C}"/>
          </ac:spMkLst>
        </pc:spChg>
      </pc:sldChg>
      <pc:sldChg chg="modSp">
        <pc:chgData name="Ruuskanen Kirsi" userId="S::kirsi.ruuskanen@ksao.fi::385b09cd-46a7-4da5-a888-e98a6cffe0d1" providerId="AD" clId="Web-{E207D8C4-63D5-24E4-483B-504E4DCC5946}" dt="2020-11-12T07:45:34.735" v="6" actId="20577"/>
        <pc:sldMkLst>
          <pc:docMk/>
          <pc:sldMk cId="4016639089" sldId="276"/>
        </pc:sldMkLst>
        <pc:spChg chg="mod">
          <ac:chgData name="Ruuskanen Kirsi" userId="S::kirsi.ruuskanen@ksao.fi::385b09cd-46a7-4da5-a888-e98a6cffe0d1" providerId="AD" clId="Web-{E207D8C4-63D5-24E4-483B-504E4DCC5946}" dt="2020-11-12T07:45:34.735" v="6" actId="20577"/>
          <ac:spMkLst>
            <pc:docMk/>
            <pc:sldMk cId="4016639089" sldId="276"/>
            <ac:spMk id="2" creationId="{7F6D7520-A90D-4F9E-BBB8-FA831DAD1778}"/>
          </ac:spMkLst>
        </pc:spChg>
      </pc:sldChg>
      <pc:sldChg chg="modSp">
        <pc:chgData name="Ruuskanen Kirsi" userId="S::kirsi.ruuskanen@ksao.fi::385b09cd-46a7-4da5-a888-e98a6cffe0d1" providerId="AD" clId="Web-{E207D8C4-63D5-24E4-483B-504E4DCC5946}" dt="2020-11-12T07:47:08.380" v="25" actId="20577"/>
        <pc:sldMkLst>
          <pc:docMk/>
          <pc:sldMk cId="2972083234" sldId="278"/>
        </pc:sldMkLst>
        <pc:spChg chg="mod">
          <ac:chgData name="Ruuskanen Kirsi" userId="S::kirsi.ruuskanen@ksao.fi::385b09cd-46a7-4da5-a888-e98a6cffe0d1" providerId="AD" clId="Web-{E207D8C4-63D5-24E4-483B-504E4DCC5946}" dt="2020-11-12T07:46:05.344" v="10" actId="20577"/>
          <ac:spMkLst>
            <pc:docMk/>
            <pc:sldMk cId="2972083234" sldId="278"/>
            <ac:spMk id="3" creationId="{2EF35BC1-43C4-49DF-BC52-D6202B1B852F}"/>
          </ac:spMkLst>
        </pc:spChg>
        <pc:spChg chg="mod">
          <ac:chgData name="Ruuskanen Kirsi" userId="S::kirsi.ruuskanen@ksao.fi::385b09cd-46a7-4da5-a888-e98a6cffe0d1" providerId="AD" clId="Web-{E207D8C4-63D5-24E4-483B-504E4DCC5946}" dt="2020-11-12T07:47:08.380" v="25" actId="20577"/>
          <ac:spMkLst>
            <pc:docMk/>
            <pc:sldMk cId="2972083234" sldId="278"/>
            <ac:spMk id="4" creationId="{3EF5B985-59F1-47CD-8978-B188CCFC6E9F}"/>
          </ac:spMkLst>
        </pc:spChg>
      </pc:sldChg>
    </pc:docChg>
  </pc:docChgLst>
  <pc:docChgLst>
    <pc:chgData name="Kalliomäki Päivi" userId="S::paivi.kalliomaki@ksao.fi::16246fed-9e9e-464e-9001-6a4028ccdc9d" providerId="AD" clId="Web-{0F5A8C27-9017-F00C-001B-132110C2427C}"/>
    <pc:docChg chg="addSld delSld modSld">
      <pc:chgData name="Kalliomäki Päivi" userId="S::paivi.kalliomaki@ksao.fi::16246fed-9e9e-464e-9001-6a4028ccdc9d" providerId="AD" clId="Web-{0F5A8C27-9017-F00C-001B-132110C2427C}" dt="2020-11-12T11:52:14.302" v="465" actId="20577"/>
      <pc:docMkLst>
        <pc:docMk/>
      </pc:docMkLst>
      <pc:sldChg chg="modSp">
        <pc:chgData name="Kalliomäki Päivi" userId="S::paivi.kalliomaki@ksao.fi::16246fed-9e9e-464e-9001-6a4028ccdc9d" providerId="AD" clId="Web-{0F5A8C27-9017-F00C-001B-132110C2427C}" dt="2020-11-12T11:33:05.432" v="13" actId="20577"/>
        <pc:sldMkLst>
          <pc:docMk/>
          <pc:sldMk cId="230695594" sldId="263"/>
        </pc:sldMkLst>
        <pc:spChg chg="mod">
          <ac:chgData name="Kalliomäki Päivi" userId="S::paivi.kalliomaki@ksao.fi::16246fed-9e9e-464e-9001-6a4028ccdc9d" providerId="AD" clId="Web-{0F5A8C27-9017-F00C-001B-132110C2427C}" dt="2020-11-12T11:33:05.432" v="13" actId="20577"/>
          <ac:spMkLst>
            <pc:docMk/>
            <pc:sldMk cId="230695594" sldId="263"/>
            <ac:spMk id="3" creationId="{7BE804D0-42D0-4B27-90EE-D3727DF78DDD}"/>
          </ac:spMkLst>
        </pc:spChg>
      </pc:sldChg>
      <pc:sldChg chg="modSp">
        <pc:chgData name="Kalliomäki Päivi" userId="S::paivi.kalliomaki@ksao.fi::16246fed-9e9e-464e-9001-6a4028ccdc9d" providerId="AD" clId="Web-{0F5A8C27-9017-F00C-001B-132110C2427C}" dt="2020-11-12T11:42:43.928" v="121" actId="20577"/>
        <pc:sldMkLst>
          <pc:docMk/>
          <pc:sldMk cId="2972083234" sldId="278"/>
        </pc:sldMkLst>
        <pc:spChg chg="mod">
          <ac:chgData name="Kalliomäki Päivi" userId="S::paivi.kalliomaki@ksao.fi::16246fed-9e9e-464e-9001-6a4028ccdc9d" providerId="AD" clId="Web-{0F5A8C27-9017-F00C-001B-132110C2427C}" dt="2020-11-12T11:42:25.084" v="102" actId="20577"/>
          <ac:spMkLst>
            <pc:docMk/>
            <pc:sldMk cId="2972083234" sldId="278"/>
            <ac:spMk id="3" creationId="{2EF35BC1-43C4-49DF-BC52-D6202B1B852F}"/>
          </ac:spMkLst>
        </pc:spChg>
        <pc:spChg chg="mod">
          <ac:chgData name="Kalliomäki Päivi" userId="S::paivi.kalliomaki@ksao.fi::16246fed-9e9e-464e-9001-6a4028ccdc9d" providerId="AD" clId="Web-{0F5A8C27-9017-F00C-001B-132110C2427C}" dt="2020-11-12T11:42:43.928" v="121" actId="20577"/>
          <ac:spMkLst>
            <pc:docMk/>
            <pc:sldMk cId="2972083234" sldId="278"/>
            <ac:spMk id="4" creationId="{3EF5B985-59F1-47CD-8978-B188CCFC6E9F}"/>
          </ac:spMkLst>
        </pc:spChg>
      </pc:sldChg>
      <pc:sldChg chg="del">
        <pc:chgData name="Kalliomäki Päivi" userId="S::paivi.kalliomaki@ksao.fi::16246fed-9e9e-464e-9001-6a4028ccdc9d" providerId="AD" clId="Web-{0F5A8C27-9017-F00C-001B-132110C2427C}" dt="2020-11-12T11:32:10.946" v="0"/>
        <pc:sldMkLst>
          <pc:docMk/>
          <pc:sldMk cId="3956763275" sldId="279"/>
        </pc:sldMkLst>
      </pc:sldChg>
      <pc:sldChg chg="addSp delSp modSp">
        <pc:chgData name="Kalliomäki Päivi" userId="S::paivi.kalliomaki@ksao.fi::16246fed-9e9e-464e-9001-6a4028ccdc9d" providerId="AD" clId="Web-{0F5A8C27-9017-F00C-001B-132110C2427C}" dt="2020-11-12T11:41:39.052" v="98" actId="1076"/>
        <pc:sldMkLst>
          <pc:docMk/>
          <pc:sldMk cId="594045589" sldId="285"/>
        </pc:sldMkLst>
        <pc:spChg chg="mod">
          <ac:chgData name="Kalliomäki Päivi" userId="S::paivi.kalliomaki@ksao.fi::16246fed-9e9e-464e-9001-6a4028ccdc9d" providerId="AD" clId="Web-{0F5A8C27-9017-F00C-001B-132110C2427C}" dt="2020-11-12T11:37:58.016" v="47" actId="20577"/>
          <ac:spMkLst>
            <pc:docMk/>
            <pc:sldMk cId="594045589" sldId="285"/>
            <ac:spMk id="2" creationId="{9255E75D-DB52-4F13-A8AA-0ADA7272B847}"/>
          </ac:spMkLst>
        </pc:spChg>
        <pc:spChg chg="add mod">
          <ac:chgData name="Kalliomäki Päivi" userId="S::paivi.kalliomaki@ksao.fi::16246fed-9e9e-464e-9001-6a4028ccdc9d" providerId="AD" clId="Web-{0F5A8C27-9017-F00C-001B-132110C2427C}" dt="2020-11-12T11:41:30.724" v="95" actId="14100"/>
          <ac:spMkLst>
            <pc:docMk/>
            <pc:sldMk cId="594045589" sldId="285"/>
            <ac:spMk id="250" creationId="{B2A9D966-8A82-4208-9652-ABD2C6019881}"/>
          </ac:spMkLst>
        </pc:spChg>
        <pc:graphicFrameChg chg="add del mod modGraphic">
          <ac:chgData name="Kalliomäki Päivi" userId="S::paivi.kalliomaki@ksao.fi::16246fed-9e9e-464e-9001-6a4028ccdc9d" providerId="AD" clId="Web-{0F5A8C27-9017-F00C-001B-132110C2427C}" dt="2020-11-12T11:38:20.563" v="50"/>
          <ac:graphicFrameMkLst>
            <pc:docMk/>
            <pc:sldMk cId="594045589" sldId="285"/>
            <ac:graphicFrameMk id="9" creationId="{A7A976AD-0055-4EBB-ACFA-E57B148AF2A2}"/>
          </ac:graphicFrameMkLst>
        </pc:graphicFrameChg>
        <pc:graphicFrameChg chg="del mod modGraphic">
          <ac:chgData name="Kalliomäki Päivi" userId="S::paivi.kalliomaki@ksao.fi::16246fed-9e9e-464e-9001-6a4028ccdc9d" providerId="AD" clId="Web-{0F5A8C27-9017-F00C-001B-132110C2427C}" dt="2020-11-12T11:41:18.989" v="93"/>
          <ac:graphicFrameMkLst>
            <pc:docMk/>
            <pc:sldMk cId="594045589" sldId="285"/>
            <ac:graphicFrameMk id="14" creationId="{3F57A572-A26B-492F-AD39-836FEB69B730}"/>
          </ac:graphicFrameMkLst>
        </pc:graphicFrameChg>
        <pc:graphicFrameChg chg="add mod modGraphic">
          <ac:chgData name="Kalliomäki Päivi" userId="S::paivi.kalliomaki@ksao.fi::16246fed-9e9e-464e-9001-6a4028ccdc9d" providerId="AD" clId="Web-{0F5A8C27-9017-F00C-001B-132110C2427C}" dt="2020-11-12T11:41:39.052" v="98" actId="1076"/>
          <ac:graphicFrameMkLst>
            <pc:docMk/>
            <pc:sldMk cId="594045589" sldId="285"/>
            <ac:graphicFrameMk id="27" creationId="{59238189-C9BA-4E27-9CF1-0379B5C83892}"/>
          </ac:graphicFrameMkLst>
        </pc:graphicFrameChg>
      </pc:sldChg>
      <pc:sldChg chg="modSp">
        <pc:chgData name="Kalliomäki Päivi" userId="S::paivi.kalliomaki@ksao.fi::16246fed-9e9e-464e-9001-6a4028ccdc9d" providerId="AD" clId="Web-{0F5A8C27-9017-F00C-001B-132110C2427C}" dt="2020-11-12T11:43:20.507" v="128" actId="20577"/>
        <pc:sldMkLst>
          <pc:docMk/>
          <pc:sldMk cId="1361357516" sldId="289"/>
        </pc:sldMkLst>
        <pc:spChg chg="mod">
          <ac:chgData name="Kalliomäki Päivi" userId="S::paivi.kalliomaki@ksao.fi::16246fed-9e9e-464e-9001-6a4028ccdc9d" providerId="AD" clId="Web-{0F5A8C27-9017-F00C-001B-132110C2427C}" dt="2020-11-12T11:42:55.647" v="123" actId="20577"/>
          <ac:spMkLst>
            <pc:docMk/>
            <pc:sldMk cId="1361357516" sldId="289"/>
            <ac:spMk id="2" creationId="{A43468E7-70BF-4079-B941-1C9B377A6706}"/>
          </ac:spMkLst>
        </pc:spChg>
        <pc:spChg chg="mod">
          <ac:chgData name="Kalliomäki Päivi" userId="S::paivi.kalliomaki@ksao.fi::16246fed-9e9e-464e-9001-6a4028ccdc9d" providerId="AD" clId="Web-{0F5A8C27-9017-F00C-001B-132110C2427C}" dt="2020-11-12T11:43:20.507" v="128" actId="20577"/>
          <ac:spMkLst>
            <pc:docMk/>
            <pc:sldMk cId="1361357516" sldId="289"/>
            <ac:spMk id="4" creationId="{4ED2A29C-63E0-4A23-B0CB-386F3588DBB0}"/>
          </ac:spMkLst>
        </pc:spChg>
      </pc:sldChg>
      <pc:sldChg chg="modSp">
        <pc:chgData name="Kalliomäki Päivi" userId="S::paivi.kalliomaki@ksao.fi::16246fed-9e9e-464e-9001-6a4028ccdc9d" providerId="AD" clId="Web-{0F5A8C27-9017-F00C-001B-132110C2427C}" dt="2020-11-12T11:46:34.386" v="149" actId="20577"/>
        <pc:sldMkLst>
          <pc:docMk/>
          <pc:sldMk cId="4217036597" sldId="293"/>
        </pc:sldMkLst>
        <pc:spChg chg="mod">
          <ac:chgData name="Kalliomäki Päivi" userId="S::paivi.kalliomaki@ksao.fi::16246fed-9e9e-464e-9001-6a4028ccdc9d" providerId="AD" clId="Web-{0F5A8C27-9017-F00C-001B-132110C2427C}" dt="2020-11-12T11:46:34.386" v="149" actId="20577"/>
          <ac:spMkLst>
            <pc:docMk/>
            <pc:sldMk cId="4217036597" sldId="293"/>
            <ac:spMk id="3" creationId="{AE6149EF-A276-4A4A-9296-BE6E8E5F37FE}"/>
          </ac:spMkLst>
        </pc:spChg>
      </pc:sldChg>
      <pc:sldChg chg="addSp modSp new">
        <pc:chgData name="Kalliomäki Päivi" userId="S::paivi.kalliomaki@ksao.fi::16246fed-9e9e-464e-9001-6a4028ccdc9d" providerId="AD" clId="Web-{0F5A8C27-9017-F00C-001B-132110C2427C}" dt="2020-11-12T11:48:22.422" v="176"/>
        <pc:sldMkLst>
          <pc:docMk/>
          <pc:sldMk cId="3015144898" sldId="295"/>
        </pc:sldMkLst>
        <pc:graphicFrameChg chg="add mod modGraphic">
          <ac:chgData name="Kalliomäki Päivi" userId="S::paivi.kalliomaki@ksao.fi::16246fed-9e9e-464e-9001-6a4028ccdc9d" providerId="AD" clId="Web-{0F5A8C27-9017-F00C-001B-132110C2427C}" dt="2020-11-12T11:48:22.422" v="176"/>
          <ac:graphicFrameMkLst>
            <pc:docMk/>
            <pc:sldMk cId="3015144898" sldId="295"/>
            <ac:graphicFrameMk id="2" creationId="{1D371C42-CB6D-4703-9F07-D07467E24BE8}"/>
          </ac:graphicFrameMkLst>
        </pc:graphicFrameChg>
      </pc:sldChg>
      <pc:sldChg chg="modSp new">
        <pc:chgData name="Kalliomäki Päivi" userId="S::paivi.kalliomaki@ksao.fi::16246fed-9e9e-464e-9001-6a4028ccdc9d" providerId="AD" clId="Web-{0F5A8C27-9017-F00C-001B-132110C2427C}" dt="2020-11-12T11:52:14.302" v="464" actId="20577"/>
        <pc:sldMkLst>
          <pc:docMk/>
          <pc:sldMk cId="560136851" sldId="296"/>
        </pc:sldMkLst>
        <pc:spChg chg="mod">
          <ac:chgData name="Kalliomäki Päivi" userId="S::paivi.kalliomaki@ksao.fi::16246fed-9e9e-464e-9001-6a4028ccdc9d" providerId="AD" clId="Web-{0F5A8C27-9017-F00C-001B-132110C2427C}" dt="2020-11-12T11:48:37.970" v="183" actId="20577"/>
          <ac:spMkLst>
            <pc:docMk/>
            <pc:sldMk cId="560136851" sldId="296"/>
            <ac:spMk id="2" creationId="{88627B8F-47F7-46D5-ABB4-CF5A91A4C716}"/>
          </ac:spMkLst>
        </pc:spChg>
        <pc:spChg chg="mod">
          <ac:chgData name="Kalliomäki Päivi" userId="S::paivi.kalliomaki@ksao.fi::16246fed-9e9e-464e-9001-6a4028ccdc9d" providerId="AD" clId="Web-{0F5A8C27-9017-F00C-001B-132110C2427C}" dt="2020-11-12T11:52:14.302" v="464" actId="20577"/>
          <ac:spMkLst>
            <pc:docMk/>
            <pc:sldMk cId="560136851" sldId="296"/>
            <ac:spMk id="3" creationId="{832A1CFE-70CC-4FBB-ABD5-E0F38FA6DB56}"/>
          </ac:spMkLst>
        </pc:spChg>
      </pc:sldChg>
      <pc:sldChg chg="new">
        <pc:chgData name="Kalliomäki Päivi" userId="S::paivi.kalliomaki@ksao.fi::16246fed-9e9e-464e-9001-6a4028ccdc9d" providerId="AD" clId="Web-{0F5A8C27-9017-F00C-001B-132110C2427C}" dt="2020-11-12T11:49:29.064" v="186"/>
        <pc:sldMkLst>
          <pc:docMk/>
          <pc:sldMk cId="303286427" sldId="297"/>
        </pc:sldMkLst>
      </pc:sldChg>
    </pc:docChg>
  </pc:docChgLst>
  <pc:docChgLst>
    <pc:chgData name="Karppela Pia" userId="S::pia.karppela@ksao.fi::ff0cd077-f593-4343-b3ac-604b1ccd9b61" providerId="AD" clId="Web-{1641F599-E867-708F-2FB9-DFE0C61598B0}"/>
    <pc:docChg chg="delSld">
      <pc:chgData name="Karppela Pia" userId="S::pia.karppela@ksao.fi::ff0cd077-f593-4343-b3ac-604b1ccd9b61" providerId="AD" clId="Web-{1641F599-E867-708F-2FB9-DFE0C61598B0}" dt="2020-11-13T11:21:29.256" v="0"/>
      <pc:docMkLst>
        <pc:docMk/>
      </pc:docMkLst>
      <pc:sldChg chg="del">
        <pc:chgData name="Karppela Pia" userId="S::pia.karppela@ksao.fi::ff0cd077-f593-4343-b3ac-604b1ccd9b61" providerId="AD" clId="Web-{1641F599-E867-708F-2FB9-DFE0C61598B0}" dt="2020-11-13T11:21:29.256" v="0"/>
        <pc:sldMkLst>
          <pc:docMk/>
          <pc:sldMk cId="303286427" sldId="297"/>
        </pc:sldMkLst>
      </pc:sldChg>
    </pc:docChg>
  </pc:docChgLst>
  <pc:docChgLst>
    <pc:chgData name="Kalliomäki Päivi" userId="323d7854-11be-4a1c-8cbb-bce91165975d" providerId="ADAL" clId="{6305F2EC-0954-4104-81CA-ED0C9CDCBD06}"/>
    <pc:docChg chg="undo custSel addSld delSld modSld sldOrd modMainMaster modNotesMaster">
      <pc:chgData name="Kalliomäki Päivi" userId="323d7854-11be-4a1c-8cbb-bce91165975d" providerId="ADAL" clId="{6305F2EC-0954-4104-81CA-ED0C9CDCBD06}" dt="2022-11-11T12:45:39.620" v="934" actId="478"/>
      <pc:docMkLst>
        <pc:docMk/>
      </pc:docMkLst>
      <pc:sldChg chg="modSp mod">
        <pc:chgData name="Kalliomäki Päivi" userId="323d7854-11be-4a1c-8cbb-bce91165975d" providerId="ADAL" clId="{6305F2EC-0954-4104-81CA-ED0C9CDCBD06}" dt="2022-11-11T11:58:37.276" v="920" actId="20577"/>
        <pc:sldMkLst>
          <pc:docMk/>
          <pc:sldMk cId="505067128" sldId="256"/>
        </pc:sldMkLst>
        <pc:spChg chg="mod">
          <ac:chgData name="Kalliomäki Päivi" userId="323d7854-11be-4a1c-8cbb-bce91165975d" providerId="ADAL" clId="{6305F2EC-0954-4104-81CA-ED0C9CDCBD06}" dt="2022-11-11T11:58:37.276" v="920" actId="20577"/>
          <ac:spMkLst>
            <pc:docMk/>
            <pc:sldMk cId="505067128" sldId="256"/>
            <ac:spMk id="3" creationId="{00000000-0000-0000-0000-000000000000}"/>
          </ac:spMkLst>
        </pc:spChg>
        <pc:spChg chg="mod">
          <ac:chgData name="Kalliomäki Päivi" userId="323d7854-11be-4a1c-8cbb-bce91165975d" providerId="ADAL" clId="{6305F2EC-0954-4104-81CA-ED0C9CDCBD06}" dt="2022-11-11T10:20:51.379" v="578" actId="14100"/>
          <ac:spMkLst>
            <pc:docMk/>
            <pc:sldMk cId="505067128" sldId="256"/>
            <ac:spMk id="4" creationId="{925680E5-C46B-4C72-BDD9-CD5B2914C2BB}"/>
          </ac:spMkLst>
        </pc:spChg>
        <pc:spChg chg="mod">
          <ac:chgData name="Kalliomäki Päivi" userId="323d7854-11be-4a1c-8cbb-bce91165975d" providerId="ADAL" clId="{6305F2EC-0954-4104-81CA-ED0C9CDCBD06}" dt="2022-11-10T09:41:06.611" v="6" actId="1076"/>
          <ac:spMkLst>
            <pc:docMk/>
            <pc:sldMk cId="505067128" sldId="256"/>
            <ac:spMk id="5" creationId="{09B5F651-8B80-4E04-9A00-A6985A6D80DD}"/>
          </ac:spMkLst>
        </pc:spChg>
        <pc:spChg chg="mod">
          <ac:chgData name="Kalliomäki Päivi" userId="323d7854-11be-4a1c-8cbb-bce91165975d" providerId="ADAL" clId="{6305F2EC-0954-4104-81CA-ED0C9CDCBD06}" dt="2022-11-10T09:40:53.808" v="4" actId="1076"/>
          <ac:spMkLst>
            <pc:docMk/>
            <pc:sldMk cId="505067128" sldId="256"/>
            <ac:spMk id="6" creationId="{B108536B-C409-4AF4-A352-D9E1DB643878}"/>
          </ac:spMkLst>
        </pc:spChg>
        <pc:picChg chg="mod">
          <ac:chgData name="Kalliomäki Päivi" userId="323d7854-11be-4a1c-8cbb-bce91165975d" providerId="ADAL" clId="{6305F2EC-0954-4104-81CA-ED0C9CDCBD06}" dt="2022-11-10T09:40:49.589" v="3" actId="1076"/>
          <ac:picMkLst>
            <pc:docMk/>
            <pc:sldMk cId="505067128" sldId="256"/>
            <ac:picMk id="2" creationId="{B18BAF74-3433-491C-B009-C3D68FF5F2B9}"/>
          </ac:picMkLst>
        </pc:picChg>
      </pc:sldChg>
      <pc:sldChg chg="addSp modSp mod delDesignElem">
        <pc:chgData name="Kalliomäki Päivi" userId="323d7854-11be-4a1c-8cbb-bce91165975d" providerId="ADAL" clId="{6305F2EC-0954-4104-81CA-ED0C9CDCBD06}" dt="2022-11-11T10:27:40.905" v="716" actId="20577"/>
        <pc:sldMkLst>
          <pc:docMk/>
          <pc:sldMk cId="226144006" sldId="257"/>
        </pc:sldMkLst>
        <pc:spChg chg="mod">
          <ac:chgData name="Kalliomäki Päivi" userId="323d7854-11be-4a1c-8cbb-bce91165975d" providerId="ADAL" clId="{6305F2EC-0954-4104-81CA-ED0C9CDCBD06}" dt="2022-11-11T10:27:40.905" v="716" actId="20577"/>
          <ac:spMkLst>
            <pc:docMk/>
            <pc:sldMk cId="226144006" sldId="257"/>
            <ac:spMk id="4" creationId="{9186778D-6810-6516-0C96-626C4075D443}"/>
          </ac:spMkLst>
        </pc:spChg>
        <pc:spChg chg="add mod">
          <ac:chgData name="Kalliomäki Päivi" userId="323d7854-11be-4a1c-8cbb-bce91165975d" providerId="ADAL" clId="{6305F2EC-0954-4104-81CA-ED0C9CDCBD06}" dt="2022-11-10T11:04:52.887" v="544" actId="1076"/>
          <ac:spMkLst>
            <pc:docMk/>
            <pc:sldMk cId="226144006" sldId="257"/>
            <ac:spMk id="6" creationId="{B0E9A95E-6AC7-90D2-B504-1C74E0CA268C}"/>
          </ac:spMkLst>
        </pc:spChg>
        <pc:picChg chg="mod">
          <ac:chgData name="Kalliomäki Päivi" userId="323d7854-11be-4a1c-8cbb-bce91165975d" providerId="ADAL" clId="{6305F2EC-0954-4104-81CA-ED0C9CDCBD06}" dt="2022-11-10T11:04:26.084" v="539" actId="1076"/>
          <ac:picMkLst>
            <pc:docMk/>
            <pc:sldMk cId="226144006" sldId="257"/>
            <ac:picMk id="5" creationId="{4A439E3C-4B43-B61A-217C-A3A1A55CCD3F}"/>
          </ac:picMkLst>
        </pc:picChg>
      </pc:sldChg>
      <pc:sldChg chg="addSp modSp mod delDesignElem">
        <pc:chgData name="Kalliomäki Päivi" userId="323d7854-11be-4a1c-8cbb-bce91165975d" providerId="ADAL" clId="{6305F2EC-0954-4104-81CA-ED0C9CDCBD06}" dt="2022-11-11T10:28:45.166" v="723" actId="1076"/>
        <pc:sldMkLst>
          <pc:docMk/>
          <pc:sldMk cId="2880010275" sldId="258"/>
        </pc:sldMkLst>
        <pc:spChg chg="mod">
          <ac:chgData name="Kalliomäki Päivi" userId="323d7854-11be-4a1c-8cbb-bce91165975d" providerId="ADAL" clId="{6305F2EC-0954-4104-81CA-ED0C9CDCBD06}" dt="2022-11-11T10:28:45.166" v="723" actId="1076"/>
          <ac:spMkLst>
            <pc:docMk/>
            <pc:sldMk cId="2880010275" sldId="258"/>
            <ac:spMk id="2" creationId="{EB828920-855B-1B64-B762-E6C56999A61B}"/>
          </ac:spMkLst>
        </pc:spChg>
        <pc:spChg chg="mod">
          <ac:chgData name="Kalliomäki Päivi" userId="323d7854-11be-4a1c-8cbb-bce91165975d" providerId="ADAL" clId="{6305F2EC-0954-4104-81CA-ED0C9CDCBD06}" dt="2022-11-11T10:28:04.253" v="718" actId="27636"/>
          <ac:spMkLst>
            <pc:docMk/>
            <pc:sldMk cId="2880010275" sldId="258"/>
            <ac:spMk id="4" creationId="{783A81E9-278B-A097-3B2E-2BD824DA01C4}"/>
          </ac:spMkLst>
        </pc:spChg>
        <pc:spChg chg="add mod">
          <ac:chgData name="Kalliomäki Päivi" userId="323d7854-11be-4a1c-8cbb-bce91165975d" providerId="ADAL" clId="{6305F2EC-0954-4104-81CA-ED0C9CDCBD06}" dt="2022-11-11T10:28:31.435" v="722" actId="1076"/>
          <ac:spMkLst>
            <pc:docMk/>
            <pc:sldMk cId="2880010275" sldId="258"/>
            <ac:spMk id="6" creationId="{5DA7113B-7E88-E8F9-A9AB-E7F1C74A35FB}"/>
          </ac:spMkLst>
        </pc:spChg>
        <pc:picChg chg="mod">
          <ac:chgData name="Kalliomäki Päivi" userId="323d7854-11be-4a1c-8cbb-bce91165975d" providerId="ADAL" clId="{6305F2EC-0954-4104-81CA-ED0C9CDCBD06}" dt="2022-11-10T11:03:31.078" v="528" actId="14100"/>
          <ac:picMkLst>
            <pc:docMk/>
            <pc:sldMk cId="2880010275" sldId="258"/>
            <ac:picMk id="5" creationId="{28AEC8B3-F085-CC36-43CE-1F45B428D9F7}"/>
          </ac:picMkLst>
        </pc:picChg>
      </pc:sldChg>
      <pc:sldChg chg="modSp mod">
        <pc:chgData name="Kalliomäki Päivi" userId="323d7854-11be-4a1c-8cbb-bce91165975d" providerId="ADAL" clId="{6305F2EC-0954-4104-81CA-ED0C9CDCBD06}" dt="2022-11-10T10:11:12.924" v="173" actId="1076"/>
        <pc:sldMkLst>
          <pc:docMk/>
          <pc:sldMk cId="655516677" sldId="261"/>
        </pc:sldMkLst>
        <pc:spChg chg="mod">
          <ac:chgData name="Kalliomäki Päivi" userId="323d7854-11be-4a1c-8cbb-bce91165975d" providerId="ADAL" clId="{6305F2EC-0954-4104-81CA-ED0C9CDCBD06}" dt="2022-11-10T10:11:05.110" v="171" actId="14100"/>
          <ac:spMkLst>
            <pc:docMk/>
            <pc:sldMk cId="655516677" sldId="261"/>
            <ac:spMk id="2" creationId="{9E840720-CB8D-4DF0-9C4D-FD4E00492A77}"/>
          </ac:spMkLst>
        </pc:spChg>
        <pc:spChg chg="mod">
          <ac:chgData name="Kalliomäki Päivi" userId="323d7854-11be-4a1c-8cbb-bce91165975d" providerId="ADAL" clId="{6305F2EC-0954-4104-81CA-ED0C9CDCBD06}" dt="2022-11-10T10:11:12.924" v="173" actId="1076"/>
          <ac:spMkLst>
            <pc:docMk/>
            <pc:sldMk cId="655516677" sldId="261"/>
            <ac:spMk id="4" creationId="{BA9C7BB2-5D17-4F27-B117-948BDCFD4378}"/>
          </ac:spMkLst>
        </pc:spChg>
        <pc:picChg chg="mod">
          <ac:chgData name="Kalliomäki Päivi" userId="323d7854-11be-4a1c-8cbb-bce91165975d" providerId="ADAL" clId="{6305F2EC-0954-4104-81CA-ED0C9CDCBD06}" dt="2022-11-10T10:10:41.881" v="170" actId="1076"/>
          <ac:picMkLst>
            <pc:docMk/>
            <pc:sldMk cId="655516677" sldId="261"/>
            <ac:picMk id="8" creationId="{1BA7B4FD-5F46-4EDC-761E-23D3FE0FB758}"/>
          </ac:picMkLst>
        </pc:picChg>
      </pc:sldChg>
      <pc:sldChg chg="modSp mod">
        <pc:chgData name="Kalliomäki Päivi" userId="323d7854-11be-4a1c-8cbb-bce91165975d" providerId="ADAL" clId="{6305F2EC-0954-4104-81CA-ED0C9CDCBD06}" dt="2022-11-10T10:11:40.568" v="176" actId="1076"/>
        <pc:sldMkLst>
          <pc:docMk/>
          <pc:sldMk cId="566494063" sldId="264"/>
        </pc:sldMkLst>
        <pc:spChg chg="mod">
          <ac:chgData name="Kalliomäki Päivi" userId="323d7854-11be-4a1c-8cbb-bce91165975d" providerId="ADAL" clId="{6305F2EC-0954-4104-81CA-ED0C9CDCBD06}" dt="2022-11-10T10:11:40.568" v="176" actId="1076"/>
          <ac:spMkLst>
            <pc:docMk/>
            <pc:sldMk cId="566494063" sldId="264"/>
            <ac:spMk id="9" creationId="{00253ED0-1B29-D210-7FD9-029C440892C2}"/>
          </ac:spMkLst>
        </pc:spChg>
        <pc:picChg chg="mod">
          <ac:chgData name="Kalliomäki Päivi" userId="323d7854-11be-4a1c-8cbb-bce91165975d" providerId="ADAL" clId="{6305F2EC-0954-4104-81CA-ED0C9CDCBD06}" dt="2022-11-10T10:11:31.156" v="175" actId="1076"/>
          <ac:picMkLst>
            <pc:docMk/>
            <pc:sldMk cId="566494063" sldId="264"/>
            <ac:picMk id="8" creationId="{AE7DB5A6-5076-E34C-472A-89D37261C986}"/>
          </ac:picMkLst>
        </pc:picChg>
      </pc:sldChg>
      <pc:sldChg chg="modSp mod">
        <pc:chgData name="Kalliomäki Päivi" userId="323d7854-11be-4a1c-8cbb-bce91165975d" providerId="ADAL" clId="{6305F2EC-0954-4104-81CA-ED0C9CDCBD06}" dt="2022-11-10T10:12:22.328" v="183" actId="1076"/>
        <pc:sldMkLst>
          <pc:docMk/>
          <pc:sldMk cId="2658564690" sldId="265"/>
        </pc:sldMkLst>
        <pc:spChg chg="mod">
          <ac:chgData name="Kalliomäki Päivi" userId="323d7854-11be-4a1c-8cbb-bce91165975d" providerId="ADAL" clId="{6305F2EC-0954-4104-81CA-ED0C9CDCBD06}" dt="2022-11-10T10:12:22.328" v="183" actId="1076"/>
          <ac:spMkLst>
            <pc:docMk/>
            <pc:sldMk cId="2658564690" sldId="265"/>
            <ac:spMk id="2" creationId="{6D7DA581-5B88-4A7E-9F92-35C10AC190E8}"/>
          </ac:spMkLst>
        </pc:spChg>
        <pc:spChg chg="mod">
          <ac:chgData name="Kalliomäki Päivi" userId="323d7854-11be-4a1c-8cbb-bce91165975d" providerId="ADAL" clId="{6305F2EC-0954-4104-81CA-ED0C9CDCBD06}" dt="2022-11-10T10:12:09.943" v="181" actId="27636"/>
          <ac:spMkLst>
            <pc:docMk/>
            <pc:sldMk cId="2658564690" sldId="265"/>
            <ac:spMk id="3" creationId="{36DF7A5E-99B5-4148-ADD7-B4E8762660D1}"/>
          </ac:spMkLst>
        </pc:spChg>
        <pc:spChg chg="mod">
          <ac:chgData name="Kalliomäki Päivi" userId="323d7854-11be-4a1c-8cbb-bce91165975d" providerId="ADAL" clId="{6305F2EC-0954-4104-81CA-ED0C9CDCBD06}" dt="2022-11-10T10:12:09.946" v="182" actId="27636"/>
          <ac:spMkLst>
            <pc:docMk/>
            <pc:sldMk cId="2658564690" sldId="265"/>
            <ac:spMk id="4" creationId="{DBA31121-44CC-471F-A674-AAE5416F88CF}"/>
          </ac:spMkLst>
        </pc:spChg>
        <pc:spChg chg="mod">
          <ac:chgData name="Kalliomäki Päivi" userId="323d7854-11be-4a1c-8cbb-bce91165975d" providerId="ADAL" clId="{6305F2EC-0954-4104-81CA-ED0C9CDCBD06}" dt="2022-11-10T10:12:00.044" v="178" actId="1076"/>
          <ac:spMkLst>
            <pc:docMk/>
            <pc:sldMk cId="2658564690" sldId="265"/>
            <ac:spMk id="5" creationId="{3BF0DA7B-20EF-4F4E-BD04-1081B70FF329}"/>
          </ac:spMkLst>
        </pc:spChg>
      </pc:sldChg>
      <pc:sldChg chg="del">
        <pc:chgData name="Kalliomäki Päivi" userId="323d7854-11be-4a1c-8cbb-bce91165975d" providerId="ADAL" clId="{6305F2EC-0954-4104-81CA-ED0C9CDCBD06}" dt="2022-11-11T10:22:37.520" v="581" actId="2696"/>
        <pc:sldMkLst>
          <pc:docMk/>
          <pc:sldMk cId="3924250579" sldId="267"/>
        </pc:sldMkLst>
      </pc:sldChg>
      <pc:sldChg chg="modSp mod">
        <pc:chgData name="Kalliomäki Päivi" userId="323d7854-11be-4a1c-8cbb-bce91165975d" providerId="ADAL" clId="{6305F2EC-0954-4104-81CA-ED0C9CDCBD06}" dt="2022-11-10T10:12:49.608" v="184" actId="20577"/>
        <pc:sldMkLst>
          <pc:docMk/>
          <pc:sldMk cId="1244347975" sldId="281"/>
        </pc:sldMkLst>
        <pc:spChg chg="mod">
          <ac:chgData name="Kalliomäki Päivi" userId="323d7854-11be-4a1c-8cbb-bce91165975d" providerId="ADAL" clId="{6305F2EC-0954-4104-81CA-ED0C9CDCBD06}" dt="2022-11-10T10:12:49.608" v="184" actId="20577"/>
          <ac:spMkLst>
            <pc:docMk/>
            <pc:sldMk cId="1244347975" sldId="281"/>
            <ac:spMk id="2" creationId="{48604D24-7021-413F-891B-1CAFB7D9973F}"/>
          </ac:spMkLst>
        </pc:spChg>
      </pc:sldChg>
      <pc:sldChg chg="delSp modSp mod">
        <pc:chgData name="Kalliomäki Päivi" userId="323d7854-11be-4a1c-8cbb-bce91165975d" providerId="ADAL" clId="{6305F2EC-0954-4104-81CA-ED0C9CDCBD06}" dt="2022-11-10T10:39:15.968" v="441" actId="20577"/>
        <pc:sldMkLst>
          <pc:docMk/>
          <pc:sldMk cId="3785236128" sldId="282"/>
        </pc:sldMkLst>
        <pc:spChg chg="mod">
          <ac:chgData name="Kalliomäki Päivi" userId="323d7854-11be-4a1c-8cbb-bce91165975d" providerId="ADAL" clId="{6305F2EC-0954-4104-81CA-ED0C9CDCBD06}" dt="2022-11-10T10:29:33.628" v="392" actId="26606"/>
          <ac:spMkLst>
            <pc:docMk/>
            <pc:sldMk cId="3785236128" sldId="282"/>
            <ac:spMk id="2" creationId="{F4208229-8545-4254-8D9C-DF453D4F8921}"/>
          </ac:spMkLst>
        </pc:spChg>
        <pc:spChg chg="mod">
          <ac:chgData name="Kalliomäki Päivi" userId="323d7854-11be-4a1c-8cbb-bce91165975d" providerId="ADAL" clId="{6305F2EC-0954-4104-81CA-ED0C9CDCBD06}" dt="2022-11-10T10:39:15.968" v="441" actId="20577"/>
          <ac:spMkLst>
            <pc:docMk/>
            <pc:sldMk cId="3785236128" sldId="282"/>
            <ac:spMk id="3" creationId="{F382F558-0E26-423F-94DF-E3346AAE0BC1}"/>
          </ac:spMkLst>
        </pc:spChg>
        <pc:picChg chg="mod">
          <ac:chgData name="Kalliomäki Päivi" userId="323d7854-11be-4a1c-8cbb-bce91165975d" providerId="ADAL" clId="{6305F2EC-0954-4104-81CA-ED0C9CDCBD06}" dt="2022-11-10T10:29:54.114" v="397" actId="1076"/>
          <ac:picMkLst>
            <pc:docMk/>
            <pc:sldMk cId="3785236128" sldId="282"/>
            <ac:picMk id="7" creationId="{00000000-0000-0000-0000-000000000000}"/>
          </ac:picMkLst>
        </pc:picChg>
        <pc:cxnChg chg="del">
          <ac:chgData name="Kalliomäki Päivi" userId="323d7854-11be-4a1c-8cbb-bce91165975d" providerId="ADAL" clId="{6305F2EC-0954-4104-81CA-ED0C9CDCBD06}" dt="2022-11-10T10:29:33.628" v="392" actId="26606"/>
          <ac:cxnSpMkLst>
            <pc:docMk/>
            <pc:sldMk cId="3785236128" sldId="282"/>
            <ac:cxnSpMk id="13" creationId="{A7F400EE-A8A5-48AF-B4D6-291B52C6F0B0}"/>
          </ac:cxnSpMkLst>
        </pc:cxnChg>
      </pc:sldChg>
      <pc:sldChg chg="modSp mod">
        <pc:chgData name="Kalliomäki Päivi" userId="323d7854-11be-4a1c-8cbb-bce91165975d" providerId="ADAL" clId="{6305F2EC-0954-4104-81CA-ED0C9CDCBD06}" dt="2022-11-10T10:39:40.731" v="444" actId="20577"/>
        <pc:sldMkLst>
          <pc:docMk/>
          <pc:sldMk cId="2752820608" sldId="283"/>
        </pc:sldMkLst>
        <pc:spChg chg="mod">
          <ac:chgData name="Kalliomäki Päivi" userId="323d7854-11be-4a1c-8cbb-bce91165975d" providerId="ADAL" clId="{6305F2EC-0954-4104-81CA-ED0C9CDCBD06}" dt="2022-11-10T10:37:56.430" v="434" actId="26606"/>
          <ac:spMkLst>
            <pc:docMk/>
            <pc:sldMk cId="2752820608" sldId="283"/>
            <ac:spMk id="2" creationId="{7A6C5561-CC08-4696-BF35-7DDCEF92FD1D}"/>
          </ac:spMkLst>
        </pc:spChg>
        <pc:spChg chg="mod">
          <ac:chgData name="Kalliomäki Päivi" userId="323d7854-11be-4a1c-8cbb-bce91165975d" providerId="ADAL" clId="{6305F2EC-0954-4104-81CA-ED0C9CDCBD06}" dt="2022-11-10T10:39:40.731" v="444" actId="20577"/>
          <ac:spMkLst>
            <pc:docMk/>
            <pc:sldMk cId="2752820608" sldId="283"/>
            <ac:spMk id="3" creationId="{5D0CFAF2-FAF4-4E09-A96C-DD1D126A3613}"/>
          </ac:spMkLst>
        </pc:spChg>
        <pc:picChg chg="mod">
          <ac:chgData name="Kalliomäki Päivi" userId="323d7854-11be-4a1c-8cbb-bce91165975d" providerId="ADAL" clId="{6305F2EC-0954-4104-81CA-ED0C9CDCBD06}" dt="2022-11-10T10:38:01.686" v="436" actId="1076"/>
          <ac:picMkLst>
            <pc:docMk/>
            <pc:sldMk cId="2752820608" sldId="283"/>
            <ac:picMk id="37" creationId="{30529108-4A03-415A-9F37-CEA0FEE775BA}"/>
          </ac:picMkLst>
        </pc:picChg>
      </pc:sldChg>
      <pc:sldChg chg="modSp mod">
        <pc:chgData name="Kalliomäki Päivi" userId="323d7854-11be-4a1c-8cbb-bce91165975d" providerId="ADAL" clId="{6305F2EC-0954-4104-81CA-ED0C9CDCBD06}" dt="2022-11-10T10:10:12.436" v="166" actId="14100"/>
        <pc:sldMkLst>
          <pc:docMk/>
          <pc:sldMk cId="594045589" sldId="285"/>
        </pc:sldMkLst>
        <pc:spChg chg="mod">
          <ac:chgData name="Kalliomäki Päivi" userId="323d7854-11be-4a1c-8cbb-bce91165975d" providerId="ADAL" clId="{6305F2EC-0954-4104-81CA-ED0C9CDCBD06}" dt="2022-11-10T10:10:12.436" v="166" actId="14100"/>
          <ac:spMkLst>
            <pc:docMk/>
            <pc:sldMk cId="594045589" sldId="285"/>
            <ac:spMk id="2" creationId="{9255E75D-DB52-4F13-A8AA-0ADA7272B847}"/>
          </ac:spMkLst>
        </pc:spChg>
      </pc:sldChg>
      <pc:sldChg chg="addSp delSp modSp mod setBg">
        <pc:chgData name="Kalliomäki Päivi" userId="323d7854-11be-4a1c-8cbb-bce91165975d" providerId="ADAL" clId="{6305F2EC-0954-4104-81CA-ED0C9CDCBD06}" dt="2022-11-10T10:09:46.408" v="165" actId="255"/>
        <pc:sldMkLst>
          <pc:docMk/>
          <pc:sldMk cId="12701873" sldId="286"/>
        </pc:sldMkLst>
        <pc:spChg chg="mod">
          <ac:chgData name="Kalliomäki Päivi" userId="323d7854-11be-4a1c-8cbb-bce91165975d" providerId="ADAL" clId="{6305F2EC-0954-4104-81CA-ED0C9CDCBD06}" dt="2022-11-10T10:07:31.366" v="157" actId="1076"/>
          <ac:spMkLst>
            <pc:docMk/>
            <pc:sldMk cId="12701873" sldId="286"/>
            <ac:spMk id="2" creationId="{063F4E98-BBB5-4E11-9D6E-AEC5F8F9CDF4}"/>
          </ac:spMkLst>
        </pc:spChg>
        <pc:spChg chg="mod">
          <ac:chgData name="Kalliomäki Päivi" userId="323d7854-11be-4a1c-8cbb-bce91165975d" providerId="ADAL" clId="{6305F2EC-0954-4104-81CA-ED0C9CDCBD06}" dt="2022-11-10T10:07:44.013" v="159" actId="1076"/>
          <ac:spMkLst>
            <pc:docMk/>
            <pc:sldMk cId="12701873" sldId="286"/>
            <ac:spMk id="3" creationId="{191A05DF-8B9D-4896-B6B8-15AFD898048B}"/>
          </ac:spMkLst>
        </pc:spChg>
        <pc:spChg chg="add">
          <ac:chgData name="Kalliomäki Päivi" userId="323d7854-11be-4a1c-8cbb-bce91165975d" providerId="ADAL" clId="{6305F2EC-0954-4104-81CA-ED0C9CDCBD06}" dt="2022-11-10T10:05:54.724" v="138" actId="26606"/>
          <ac:spMkLst>
            <pc:docMk/>
            <pc:sldMk cId="12701873" sldId="286"/>
            <ac:spMk id="6" creationId="{86C7B4A1-154A-4DF0-AC46-F88D75A2E0FD}"/>
          </ac:spMkLst>
        </pc:spChg>
        <pc:spChg chg="add mod">
          <ac:chgData name="Kalliomäki Päivi" userId="323d7854-11be-4a1c-8cbb-bce91165975d" providerId="ADAL" clId="{6305F2EC-0954-4104-81CA-ED0C9CDCBD06}" dt="2022-11-10T10:09:46.408" v="165" actId="255"/>
          <ac:spMkLst>
            <pc:docMk/>
            <pc:sldMk cId="12701873" sldId="286"/>
            <ac:spMk id="7" creationId="{E9974083-F059-97D8-D0E2-923F5032D836}"/>
          </ac:spMkLst>
        </pc:spChg>
        <pc:spChg chg="add del">
          <ac:chgData name="Kalliomäki Päivi" userId="323d7854-11be-4a1c-8cbb-bce91165975d" providerId="ADAL" clId="{6305F2EC-0954-4104-81CA-ED0C9CDCBD06}" dt="2022-11-10T10:04:12.045" v="130" actId="26606"/>
          <ac:spMkLst>
            <pc:docMk/>
            <pc:sldMk cId="12701873" sldId="286"/>
            <ac:spMk id="9" creationId="{86C7B4A1-154A-4DF0-AC46-F88D75A2E0FD}"/>
          </ac:spMkLst>
        </pc:spChg>
        <pc:picChg chg="add mod ord">
          <ac:chgData name="Kalliomäki Päivi" userId="323d7854-11be-4a1c-8cbb-bce91165975d" providerId="ADAL" clId="{6305F2EC-0954-4104-81CA-ED0C9CDCBD06}" dt="2022-11-10T10:07:39.483" v="158" actId="1076"/>
          <ac:picMkLst>
            <pc:docMk/>
            <pc:sldMk cId="12701873" sldId="286"/>
            <ac:picMk id="4" creationId="{EEB0247B-1391-6126-E554-A95DAEE9CDCE}"/>
          </ac:picMkLst>
        </pc:picChg>
      </pc:sldChg>
      <pc:sldChg chg="modSp del mod">
        <pc:chgData name="Kalliomäki Päivi" userId="323d7854-11be-4a1c-8cbb-bce91165975d" providerId="ADAL" clId="{6305F2EC-0954-4104-81CA-ED0C9CDCBD06}" dt="2022-11-11T10:27:26.203" v="715" actId="2696"/>
        <pc:sldMkLst>
          <pc:docMk/>
          <pc:sldMk cId="28831950" sldId="287"/>
        </pc:sldMkLst>
        <pc:spChg chg="mod">
          <ac:chgData name="Kalliomäki Päivi" userId="323d7854-11be-4a1c-8cbb-bce91165975d" providerId="ADAL" clId="{6305F2EC-0954-4104-81CA-ED0C9CDCBD06}" dt="2022-11-11T10:23:47.585" v="584" actId="21"/>
          <ac:spMkLst>
            <pc:docMk/>
            <pc:sldMk cId="28831950" sldId="287"/>
            <ac:spMk id="3" creationId="{4EB773C6-C4F4-4746-AA29-3461090EE396}"/>
          </ac:spMkLst>
        </pc:spChg>
      </pc:sldChg>
      <pc:sldChg chg="modSp del mod">
        <pc:chgData name="Kalliomäki Päivi" userId="323d7854-11be-4a1c-8cbb-bce91165975d" providerId="ADAL" clId="{6305F2EC-0954-4104-81CA-ED0C9CDCBD06}" dt="2022-11-11T10:21:19.302" v="579" actId="2696"/>
        <pc:sldMkLst>
          <pc:docMk/>
          <pc:sldMk cId="1195111657" sldId="287"/>
        </pc:sldMkLst>
        <pc:spChg chg="mod">
          <ac:chgData name="Kalliomäki Päivi" userId="323d7854-11be-4a1c-8cbb-bce91165975d" providerId="ADAL" clId="{6305F2EC-0954-4104-81CA-ED0C9CDCBD06}" dt="2022-11-10T09:44:18.250" v="124" actId="14100"/>
          <ac:spMkLst>
            <pc:docMk/>
            <pc:sldMk cId="1195111657" sldId="287"/>
            <ac:spMk id="3" creationId="{4EB773C6-C4F4-4746-AA29-3461090EE396}"/>
          </ac:spMkLst>
        </pc:spChg>
      </pc:sldChg>
      <pc:sldChg chg="modSp mod">
        <pc:chgData name="Kalliomäki Päivi" userId="323d7854-11be-4a1c-8cbb-bce91165975d" providerId="ADAL" clId="{6305F2EC-0954-4104-81CA-ED0C9CDCBD06}" dt="2022-11-11T10:31:24.096" v="903" actId="5793"/>
        <pc:sldMkLst>
          <pc:docMk/>
          <pc:sldMk cId="4217036597" sldId="293"/>
        </pc:sldMkLst>
        <pc:spChg chg="mod">
          <ac:chgData name="Kalliomäki Päivi" userId="323d7854-11be-4a1c-8cbb-bce91165975d" providerId="ADAL" clId="{6305F2EC-0954-4104-81CA-ED0C9CDCBD06}" dt="2022-11-11T10:31:24.096" v="903" actId="5793"/>
          <ac:spMkLst>
            <pc:docMk/>
            <pc:sldMk cId="4217036597" sldId="293"/>
            <ac:spMk id="3" creationId="{AE6149EF-A276-4A4A-9296-BE6E8E5F37FE}"/>
          </ac:spMkLst>
        </pc:spChg>
      </pc:sldChg>
      <pc:sldChg chg="addSp delSp modSp mod">
        <pc:chgData name="Kalliomäki Päivi" userId="323d7854-11be-4a1c-8cbb-bce91165975d" providerId="ADAL" clId="{6305F2EC-0954-4104-81CA-ED0C9CDCBD06}" dt="2022-11-11T12:45:39.620" v="934" actId="478"/>
        <pc:sldMkLst>
          <pc:docMk/>
          <pc:sldMk cId="530228159" sldId="294"/>
        </pc:sldMkLst>
        <pc:spChg chg="mod">
          <ac:chgData name="Kalliomäki Päivi" userId="323d7854-11be-4a1c-8cbb-bce91165975d" providerId="ADAL" clId="{6305F2EC-0954-4104-81CA-ED0C9CDCBD06}" dt="2022-11-11T12:43:47.517" v="923"/>
          <ac:spMkLst>
            <pc:docMk/>
            <pc:sldMk cId="530228159" sldId="294"/>
            <ac:spMk id="2" creationId="{71AF6632-82F4-487C-A6F6-CE164F874BA9}"/>
          </ac:spMkLst>
        </pc:spChg>
        <pc:spChg chg="mod">
          <ac:chgData name="Kalliomäki Päivi" userId="323d7854-11be-4a1c-8cbb-bce91165975d" providerId="ADAL" clId="{6305F2EC-0954-4104-81CA-ED0C9CDCBD06}" dt="2022-11-11T12:44:18.477" v="931" actId="20578"/>
          <ac:spMkLst>
            <pc:docMk/>
            <pc:sldMk cId="530228159" sldId="294"/>
            <ac:spMk id="5" creationId="{3648F603-00B1-4040-B6FD-2E8B42E97B07}"/>
          </ac:spMkLst>
        </pc:spChg>
        <pc:spChg chg="add del">
          <ac:chgData name="Kalliomäki Päivi" userId="323d7854-11be-4a1c-8cbb-bce91165975d" providerId="ADAL" clId="{6305F2EC-0954-4104-81CA-ED0C9CDCBD06}" dt="2022-11-11T12:44:05.358" v="928" actId="22"/>
          <ac:spMkLst>
            <pc:docMk/>
            <pc:sldMk cId="530228159" sldId="294"/>
            <ac:spMk id="6" creationId="{6D10124C-17A7-83E1-DE62-351B5F61F5FC}"/>
          </ac:spMkLst>
        </pc:spChg>
        <pc:spChg chg="add mod">
          <ac:chgData name="Kalliomäki Päivi" userId="323d7854-11be-4a1c-8cbb-bce91165975d" providerId="ADAL" clId="{6305F2EC-0954-4104-81CA-ED0C9CDCBD06}" dt="2022-11-11T12:44:27.984" v="932" actId="1076"/>
          <ac:spMkLst>
            <pc:docMk/>
            <pc:sldMk cId="530228159" sldId="294"/>
            <ac:spMk id="8" creationId="{6C460C08-A7EF-D6A3-18AE-F4BF34C43DE5}"/>
          </ac:spMkLst>
        </pc:spChg>
        <pc:picChg chg="add del mod">
          <ac:chgData name="Kalliomäki Päivi" userId="323d7854-11be-4a1c-8cbb-bce91165975d" providerId="ADAL" clId="{6305F2EC-0954-4104-81CA-ED0C9CDCBD06}" dt="2022-11-11T12:45:39.620" v="934" actId="478"/>
          <ac:picMkLst>
            <pc:docMk/>
            <pc:sldMk cId="530228159" sldId="294"/>
            <ac:picMk id="4" creationId="{3AE2844C-6F20-4ED2-A8E3-69062AE1735D}"/>
          </ac:picMkLst>
        </pc:picChg>
      </pc:sldChg>
      <pc:sldChg chg="del">
        <pc:chgData name="Kalliomäki Päivi" userId="323d7854-11be-4a1c-8cbb-bce91165975d" providerId="ADAL" clId="{6305F2EC-0954-4104-81CA-ED0C9CDCBD06}" dt="2022-11-11T10:29:10.482" v="726" actId="2696"/>
        <pc:sldMkLst>
          <pc:docMk/>
          <pc:sldMk cId="3015144898" sldId="295"/>
        </pc:sldMkLst>
      </pc:sldChg>
      <pc:sldChg chg="modSp mod">
        <pc:chgData name="Kalliomäki Päivi" userId="323d7854-11be-4a1c-8cbb-bce91165975d" providerId="ADAL" clId="{6305F2EC-0954-4104-81CA-ED0C9CDCBD06}" dt="2022-11-11T11:51:12.860" v="919" actId="1076"/>
        <pc:sldMkLst>
          <pc:docMk/>
          <pc:sldMk cId="560136851" sldId="296"/>
        </pc:sldMkLst>
        <pc:spChg chg="mod">
          <ac:chgData name="Kalliomäki Päivi" userId="323d7854-11be-4a1c-8cbb-bce91165975d" providerId="ADAL" clId="{6305F2EC-0954-4104-81CA-ED0C9CDCBD06}" dt="2022-11-11T11:51:12.860" v="919" actId="1076"/>
          <ac:spMkLst>
            <pc:docMk/>
            <pc:sldMk cId="560136851" sldId="296"/>
            <ac:spMk id="3" creationId="{832A1CFE-70CC-4FBB-ABD5-E0F38FA6DB56}"/>
          </ac:spMkLst>
        </pc:spChg>
      </pc:sldChg>
      <pc:sldChg chg="del">
        <pc:chgData name="Kalliomäki Päivi" userId="323d7854-11be-4a1c-8cbb-bce91165975d" providerId="ADAL" clId="{6305F2EC-0954-4104-81CA-ED0C9CDCBD06}" dt="2022-11-11T10:29:13.763" v="727" actId="2696"/>
        <pc:sldMkLst>
          <pc:docMk/>
          <pc:sldMk cId="4047227006" sldId="298"/>
        </pc:sldMkLst>
      </pc:sldChg>
      <pc:sldChg chg="addSp delSp modSp del mod">
        <pc:chgData name="Kalliomäki Päivi" userId="323d7854-11be-4a1c-8cbb-bce91165975d" providerId="ADAL" clId="{6305F2EC-0954-4104-81CA-ED0C9CDCBD06}" dt="2022-11-11T10:23:15.214" v="583" actId="2696"/>
        <pc:sldMkLst>
          <pc:docMk/>
          <pc:sldMk cId="2756046730" sldId="299"/>
        </pc:sldMkLst>
        <pc:spChg chg="mod">
          <ac:chgData name="Kalliomäki Päivi" userId="323d7854-11be-4a1c-8cbb-bce91165975d" providerId="ADAL" clId="{6305F2EC-0954-4104-81CA-ED0C9CDCBD06}" dt="2022-11-10T10:52:31.082" v="469" actId="26606"/>
          <ac:spMkLst>
            <pc:docMk/>
            <pc:sldMk cId="2756046730" sldId="299"/>
            <ac:spMk id="21" creationId="{7369E3AE-079B-4CA3-A59A-64F05A2542B1}"/>
          </ac:spMkLst>
        </pc:spChg>
        <pc:spChg chg="ord">
          <ac:chgData name="Kalliomäki Päivi" userId="323d7854-11be-4a1c-8cbb-bce91165975d" providerId="ADAL" clId="{6305F2EC-0954-4104-81CA-ED0C9CDCBD06}" dt="2022-11-10T10:52:05.704" v="466" actId="26606"/>
          <ac:spMkLst>
            <pc:docMk/>
            <pc:sldMk cId="2756046730" sldId="299"/>
            <ac:spMk id="25" creationId="{01B51C78-E300-44B1-8D9C-632C23BA3283}"/>
          </ac:spMkLst>
        </pc:spChg>
        <pc:spChg chg="mod">
          <ac:chgData name="Kalliomäki Päivi" userId="323d7854-11be-4a1c-8cbb-bce91165975d" providerId="ADAL" clId="{6305F2EC-0954-4104-81CA-ED0C9CDCBD06}" dt="2022-11-10T10:52:31.082" v="469" actId="26606"/>
          <ac:spMkLst>
            <pc:docMk/>
            <pc:sldMk cId="2756046730" sldId="299"/>
            <ac:spMk id="27" creationId="{579CFD77-D6DD-4AA0-A706-A299A5F7CAFD}"/>
          </ac:spMkLst>
        </pc:spChg>
        <pc:spChg chg="add del">
          <ac:chgData name="Kalliomäki Päivi" userId="323d7854-11be-4a1c-8cbb-bce91165975d" providerId="ADAL" clId="{6305F2EC-0954-4104-81CA-ED0C9CDCBD06}" dt="2022-11-10T10:50:27.209" v="457" actId="26606"/>
          <ac:spMkLst>
            <pc:docMk/>
            <pc:sldMk cId="2756046730" sldId="299"/>
            <ac:spMk id="29" creationId="{04812C46-200A-4DEB-A05E-3ED6C68C2387}"/>
          </ac:spMkLst>
        </pc:spChg>
        <pc:spChg chg="add del">
          <ac:chgData name="Kalliomäki Päivi" userId="323d7854-11be-4a1c-8cbb-bce91165975d" providerId="ADAL" clId="{6305F2EC-0954-4104-81CA-ED0C9CDCBD06}" dt="2022-11-10T10:51:39.785" v="463" actId="26606"/>
          <ac:spMkLst>
            <pc:docMk/>
            <pc:sldMk cId="2756046730" sldId="299"/>
            <ac:spMk id="31" creationId="{CEB41C5C-0F34-4DDA-9D7C-5E717F35F60C}"/>
          </ac:spMkLst>
        </pc:spChg>
        <pc:picChg chg="add del">
          <ac:chgData name="Kalliomäki Päivi" userId="323d7854-11be-4a1c-8cbb-bce91165975d" providerId="ADAL" clId="{6305F2EC-0954-4104-81CA-ED0C9CDCBD06}" dt="2022-11-10T10:50:57.962" v="461" actId="22"/>
          <ac:picMkLst>
            <pc:docMk/>
            <pc:sldMk cId="2756046730" sldId="299"/>
            <ac:picMk id="3" creationId="{8CBBC378-0B2D-FF02-EFB2-D4E6022C118F}"/>
          </ac:picMkLst>
        </pc:picChg>
        <pc:picChg chg="mod ord">
          <ac:chgData name="Kalliomäki Päivi" userId="323d7854-11be-4a1c-8cbb-bce91165975d" providerId="ADAL" clId="{6305F2EC-0954-4104-81CA-ED0C9CDCBD06}" dt="2022-11-10T10:52:36.380" v="471" actId="1076"/>
          <ac:picMkLst>
            <pc:docMk/>
            <pc:sldMk cId="2756046730" sldId="299"/>
            <ac:picMk id="19" creationId="{427FB677-F788-447E-B884-ED570A237FE4}"/>
          </ac:picMkLst>
        </pc:picChg>
      </pc:sldChg>
      <pc:sldChg chg="addSp delSp modSp mod setBg">
        <pc:chgData name="Kalliomäki Päivi" userId="323d7854-11be-4a1c-8cbb-bce91165975d" providerId="ADAL" clId="{6305F2EC-0954-4104-81CA-ED0C9CDCBD06}" dt="2022-11-10T10:58:10.264" v="504" actId="1076"/>
        <pc:sldMkLst>
          <pc:docMk/>
          <pc:sldMk cId="2235296987" sldId="301"/>
        </pc:sldMkLst>
        <pc:spChg chg="mod">
          <ac:chgData name="Kalliomäki Päivi" userId="323d7854-11be-4a1c-8cbb-bce91165975d" providerId="ADAL" clId="{6305F2EC-0954-4104-81CA-ED0C9CDCBD06}" dt="2022-11-10T10:55:49.899" v="487" actId="26606"/>
          <ac:spMkLst>
            <pc:docMk/>
            <pc:sldMk cId="2235296987" sldId="301"/>
            <ac:spMk id="2" creationId="{E8A1FF78-A1C5-480A-92CE-D5F90EA78F81}"/>
          </ac:spMkLst>
        </pc:spChg>
        <pc:spChg chg="mod">
          <ac:chgData name="Kalliomäki Päivi" userId="323d7854-11be-4a1c-8cbb-bce91165975d" providerId="ADAL" clId="{6305F2EC-0954-4104-81CA-ED0C9CDCBD06}" dt="2022-11-10T10:55:49.899" v="487" actId="26606"/>
          <ac:spMkLst>
            <pc:docMk/>
            <pc:sldMk cId="2235296987" sldId="301"/>
            <ac:spMk id="3" creationId="{54D783D5-CFB7-4A76-8AF0-DCEBE568F57F}"/>
          </ac:spMkLst>
        </pc:spChg>
        <pc:spChg chg="add mod">
          <ac:chgData name="Kalliomäki Päivi" userId="323d7854-11be-4a1c-8cbb-bce91165975d" providerId="ADAL" clId="{6305F2EC-0954-4104-81CA-ED0C9CDCBD06}" dt="2022-11-10T10:58:10.264" v="504" actId="1076"/>
          <ac:spMkLst>
            <pc:docMk/>
            <pc:sldMk cId="2235296987" sldId="301"/>
            <ac:spMk id="6" creationId="{C04C3CE2-EE40-F220-61FE-CBF7B8FD0484}"/>
          </ac:spMkLst>
        </pc:spChg>
        <pc:spChg chg="add del">
          <ac:chgData name="Kalliomäki Päivi" userId="323d7854-11be-4a1c-8cbb-bce91165975d" providerId="ADAL" clId="{6305F2EC-0954-4104-81CA-ED0C9CDCBD06}" dt="2022-11-10T10:55:49.899" v="487" actId="26606"/>
          <ac:spMkLst>
            <pc:docMk/>
            <pc:sldMk cId="2235296987" sldId="301"/>
            <ac:spMk id="9" creationId="{D009D6D5-DAC2-4A8B-A17A-E206B9012D09}"/>
          </ac:spMkLst>
        </pc:spChg>
        <pc:picChg chg="add mod ord">
          <ac:chgData name="Kalliomäki Päivi" userId="323d7854-11be-4a1c-8cbb-bce91165975d" providerId="ADAL" clId="{6305F2EC-0954-4104-81CA-ED0C9CDCBD06}" dt="2022-11-10T10:57:00.176" v="496" actId="1076"/>
          <ac:picMkLst>
            <pc:docMk/>
            <pc:sldMk cId="2235296987" sldId="301"/>
            <ac:picMk id="4" creationId="{3D26A002-B77F-46C2-F064-55D2ADB787BC}"/>
          </ac:picMkLst>
        </pc:picChg>
      </pc:sldChg>
      <pc:sldChg chg="modSp mod">
        <pc:chgData name="Kalliomäki Päivi" userId="323d7854-11be-4a1c-8cbb-bce91165975d" providerId="ADAL" clId="{6305F2EC-0954-4104-81CA-ED0C9CDCBD06}" dt="2022-11-11T10:30:31.203" v="887" actId="20577"/>
        <pc:sldMkLst>
          <pc:docMk/>
          <pc:sldMk cId="1299074253" sldId="302"/>
        </pc:sldMkLst>
        <pc:spChg chg="mod">
          <ac:chgData name="Kalliomäki Päivi" userId="323d7854-11be-4a1c-8cbb-bce91165975d" providerId="ADAL" clId="{6305F2EC-0954-4104-81CA-ED0C9CDCBD06}" dt="2022-11-11T10:30:31.203" v="887" actId="20577"/>
          <ac:spMkLst>
            <pc:docMk/>
            <pc:sldMk cId="1299074253" sldId="302"/>
            <ac:spMk id="2" creationId="{7828C3C7-ABCB-4F79-8EC1-9C586816BA38}"/>
          </ac:spMkLst>
        </pc:spChg>
        <pc:spChg chg="mod">
          <ac:chgData name="Kalliomäki Päivi" userId="323d7854-11be-4a1c-8cbb-bce91165975d" providerId="ADAL" clId="{6305F2EC-0954-4104-81CA-ED0C9CDCBD06}" dt="2022-11-11T10:30:27.876" v="886" actId="20577"/>
          <ac:spMkLst>
            <pc:docMk/>
            <pc:sldMk cId="1299074253" sldId="302"/>
            <ac:spMk id="3" creationId="{69CF6542-8C6B-4744-9817-3DFD84C1E5D2}"/>
          </ac:spMkLst>
        </pc:spChg>
      </pc:sldChg>
      <pc:sldChg chg="del">
        <pc:chgData name="Kalliomäki Päivi" userId="323d7854-11be-4a1c-8cbb-bce91165975d" providerId="ADAL" clId="{6305F2EC-0954-4104-81CA-ED0C9CDCBD06}" dt="2022-11-11T10:20:15.451" v="549" actId="2696"/>
        <pc:sldMkLst>
          <pc:docMk/>
          <pc:sldMk cId="3111094119" sldId="303"/>
        </pc:sldMkLst>
      </pc:sldChg>
      <pc:sldChg chg="addSp delSp modSp mod ord">
        <pc:chgData name="Kalliomäki Päivi" userId="323d7854-11be-4a1c-8cbb-bce91165975d" providerId="ADAL" clId="{6305F2EC-0954-4104-81CA-ED0C9CDCBD06}" dt="2022-11-10T10:28:58.803" v="388" actId="5793"/>
        <pc:sldMkLst>
          <pc:docMk/>
          <pc:sldMk cId="2807024718" sldId="304"/>
        </pc:sldMkLst>
        <pc:spChg chg="del mod">
          <ac:chgData name="Kalliomäki Päivi" userId="323d7854-11be-4a1c-8cbb-bce91165975d" providerId="ADAL" clId="{6305F2EC-0954-4104-81CA-ED0C9CDCBD06}" dt="2022-11-10T10:26:46.053" v="362" actId="478"/>
          <ac:spMkLst>
            <pc:docMk/>
            <pc:sldMk cId="2807024718" sldId="304"/>
            <ac:spMk id="2" creationId="{5FE2457F-8BCA-AB8E-9537-329E1AEB93D1}"/>
          </ac:spMkLst>
        </pc:spChg>
        <pc:spChg chg="add del mod">
          <ac:chgData name="Kalliomäki Päivi" userId="323d7854-11be-4a1c-8cbb-bce91165975d" providerId="ADAL" clId="{6305F2EC-0954-4104-81CA-ED0C9CDCBD06}" dt="2022-11-10T10:28:58.803" v="388" actId="5793"/>
          <ac:spMkLst>
            <pc:docMk/>
            <pc:sldMk cId="2807024718" sldId="304"/>
            <ac:spMk id="3" creationId="{888C8A18-291A-11CC-1D54-548032291DFA}"/>
          </ac:spMkLst>
        </pc:spChg>
        <pc:graphicFrameChg chg="add del mod">
          <ac:chgData name="Kalliomäki Päivi" userId="323d7854-11be-4a1c-8cbb-bce91165975d" providerId="ADAL" clId="{6305F2EC-0954-4104-81CA-ED0C9CDCBD06}" dt="2022-11-10T10:27:00.608" v="365"/>
          <ac:graphicFrameMkLst>
            <pc:docMk/>
            <pc:sldMk cId="2807024718" sldId="304"/>
            <ac:graphicFrameMk id="4" creationId="{5EE3F2CA-85D3-C1D1-3742-80E9F26E4626}"/>
          </ac:graphicFrameMkLst>
        </pc:graphicFrameChg>
        <pc:graphicFrameChg chg="add del mod">
          <ac:chgData name="Kalliomäki Päivi" userId="323d7854-11be-4a1c-8cbb-bce91165975d" providerId="ADAL" clId="{6305F2EC-0954-4104-81CA-ED0C9CDCBD06}" dt="2022-11-10T10:27:07.266" v="367"/>
          <ac:graphicFrameMkLst>
            <pc:docMk/>
            <pc:sldMk cId="2807024718" sldId="304"/>
            <ac:graphicFrameMk id="5" creationId="{39293387-C410-B6D7-7928-AC2EA1E1F9E3}"/>
          </ac:graphicFrameMkLst>
        </pc:graphicFrameChg>
      </pc:sldChg>
      <pc:sldChg chg="modSp del mod">
        <pc:chgData name="Kalliomäki Päivi" userId="323d7854-11be-4a1c-8cbb-bce91165975d" providerId="ADAL" clId="{6305F2EC-0954-4104-81CA-ED0C9CDCBD06}" dt="2022-11-11T10:22:57.416" v="582" actId="2696"/>
        <pc:sldMkLst>
          <pc:docMk/>
          <pc:sldMk cId="3069443226" sldId="305"/>
        </pc:sldMkLst>
        <pc:spChg chg="mod">
          <ac:chgData name="Kalliomäki Päivi" userId="323d7854-11be-4a1c-8cbb-bce91165975d" providerId="ADAL" clId="{6305F2EC-0954-4104-81CA-ED0C9CDCBD06}" dt="2022-11-10T10:24:38.626" v="297" actId="20577"/>
          <ac:spMkLst>
            <pc:docMk/>
            <pc:sldMk cId="3069443226" sldId="305"/>
            <ac:spMk id="3" creationId="{F6E319CD-19C5-B0D5-60C7-06AB71740DD7}"/>
          </ac:spMkLst>
        </pc:spChg>
      </pc:sldChg>
      <pc:sldChg chg="new del">
        <pc:chgData name="Kalliomäki Päivi" userId="323d7854-11be-4a1c-8cbb-bce91165975d" providerId="ADAL" clId="{6305F2EC-0954-4104-81CA-ED0C9CDCBD06}" dt="2022-11-10T11:00:37.127" v="511" actId="47"/>
        <pc:sldMkLst>
          <pc:docMk/>
          <pc:sldMk cId="2076535322" sldId="306"/>
        </pc:sldMkLst>
      </pc:sldChg>
      <pc:sldChg chg="modSp del mod">
        <pc:chgData name="Kalliomäki Päivi" userId="323d7854-11be-4a1c-8cbb-bce91165975d" providerId="ADAL" clId="{6305F2EC-0954-4104-81CA-ED0C9CDCBD06}" dt="2022-11-10T10:29:09.446" v="389" actId="2696"/>
        <pc:sldMkLst>
          <pc:docMk/>
          <pc:sldMk cId="4171317276" sldId="306"/>
        </pc:sldMkLst>
        <pc:spChg chg="mod">
          <ac:chgData name="Kalliomäki Päivi" userId="323d7854-11be-4a1c-8cbb-bce91165975d" providerId="ADAL" clId="{6305F2EC-0954-4104-81CA-ED0C9CDCBD06}" dt="2022-11-10T10:13:45.162" v="188" actId="1076"/>
          <ac:spMkLst>
            <pc:docMk/>
            <pc:sldMk cId="4171317276" sldId="306"/>
            <ac:spMk id="2" creationId="{4EF46999-AD6D-FB41-F9FC-5ACAE575CC1F}"/>
          </ac:spMkLst>
        </pc:spChg>
        <pc:spChg chg="mod">
          <ac:chgData name="Kalliomäki Päivi" userId="323d7854-11be-4a1c-8cbb-bce91165975d" providerId="ADAL" clId="{6305F2EC-0954-4104-81CA-ED0C9CDCBD06}" dt="2022-11-10T10:13:41.121" v="187" actId="1076"/>
          <ac:spMkLst>
            <pc:docMk/>
            <pc:sldMk cId="4171317276" sldId="306"/>
            <ac:spMk id="3" creationId="{48A97747-5D2C-6A30-D8A4-DB515C0C960B}"/>
          </ac:spMkLst>
        </pc:spChg>
      </pc:sldChg>
      <pc:sldChg chg="delSp modSp add mod setBg delDesignElem">
        <pc:chgData name="Kalliomäki Päivi" userId="323d7854-11be-4a1c-8cbb-bce91165975d" providerId="ADAL" clId="{6305F2EC-0954-4104-81CA-ED0C9CDCBD06}" dt="2022-11-11T10:27:19.464" v="714" actId="1076"/>
        <pc:sldMkLst>
          <pc:docMk/>
          <pc:sldMk cId="2893226317" sldId="307"/>
        </pc:sldMkLst>
        <pc:spChg chg="mod">
          <ac:chgData name="Kalliomäki Päivi" userId="323d7854-11be-4a1c-8cbb-bce91165975d" providerId="ADAL" clId="{6305F2EC-0954-4104-81CA-ED0C9CDCBD06}" dt="2022-11-11T10:27:19.464" v="714" actId="1076"/>
          <ac:spMkLst>
            <pc:docMk/>
            <pc:sldMk cId="2893226317" sldId="307"/>
            <ac:spMk id="4" creationId="{F67EF54D-4B6B-3CBA-EF2A-2DBA5BAF9B2C}"/>
          </ac:spMkLst>
        </pc:spChg>
        <pc:spChg chg="mod">
          <ac:chgData name="Kalliomäki Päivi" userId="323d7854-11be-4a1c-8cbb-bce91165975d" providerId="ADAL" clId="{6305F2EC-0954-4104-81CA-ED0C9CDCBD06}" dt="2022-11-11T10:26:13.235" v="707" actId="14100"/>
          <ac:spMkLst>
            <pc:docMk/>
            <pc:sldMk cId="2893226317" sldId="307"/>
            <ac:spMk id="6" creationId="{040569A6-4791-775B-8D72-148D0D92F990}"/>
          </ac:spMkLst>
        </pc:spChg>
        <pc:spChg chg="mod">
          <ac:chgData name="Kalliomäki Päivi" userId="323d7854-11be-4a1c-8cbb-bce91165975d" providerId="ADAL" clId="{6305F2EC-0954-4104-81CA-ED0C9CDCBD06}" dt="2022-11-10T11:05:22.925" v="547" actId="6549"/>
          <ac:spMkLst>
            <pc:docMk/>
            <pc:sldMk cId="2893226317" sldId="307"/>
            <ac:spMk id="14" creationId="{E639476F-EE29-A33D-BD39-D5FFAFE6CAC1}"/>
          </ac:spMkLst>
        </pc:spChg>
        <pc:spChg chg="del">
          <ac:chgData name="Kalliomäki Päivi" userId="323d7854-11be-4a1c-8cbb-bce91165975d" providerId="ADAL" clId="{6305F2EC-0954-4104-81CA-ED0C9CDCBD06}" dt="2022-11-10T11:00:19.434" v="510"/>
          <ac:spMkLst>
            <pc:docMk/>
            <pc:sldMk cId="2893226317" sldId="307"/>
            <ac:spMk id="23" creationId="{8B3A2D1A-45FC-4F95-B150-1C13EF2F6D09}"/>
          </ac:spMkLst>
        </pc:spChg>
        <pc:spChg chg="del">
          <ac:chgData name="Kalliomäki Päivi" userId="323d7854-11be-4a1c-8cbb-bce91165975d" providerId="ADAL" clId="{6305F2EC-0954-4104-81CA-ED0C9CDCBD06}" dt="2022-11-10T11:00:19.434" v="510"/>
          <ac:spMkLst>
            <pc:docMk/>
            <pc:sldMk cId="2893226317" sldId="307"/>
            <ac:spMk id="24" creationId="{F3768FD5-DD7A-43C7-8DEA-1F5DB3CB5B95}"/>
          </ac:spMkLst>
        </pc:spChg>
        <pc:picChg chg="del">
          <ac:chgData name="Kalliomäki Päivi" userId="323d7854-11be-4a1c-8cbb-bce91165975d" providerId="ADAL" clId="{6305F2EC-0954-4104-81CA-ED0C9CDCBD06}" dt="2022-11-11T10:21:40.499" v="580"/>
          <ac:picMkLst>
            <pc:docMk/>
            <pc:sldMk cId="2893226317" sldId="307"/>
            <ac:picMk id="2" creationId="{01C872BE-CB6B-37F8-D8EB-95C867BB97B7}"/>
          </ac:picMkLst>
        </pc:picChg>
      </pc:sldChg>
      <pc:sldChg chg="addSp modSp mod delDesignElem">
        <pc:chgData name="Kalliomäki Päivi" userId="323d7854-11be-4a1c-8cbb-bce91165975d" providerId="ADAL" clId="{6305F2EC-0954-4104-81CA-ED0C9CDCBD06}" dt="2022-11-11T10:29:00.648" v="725" actId="1076"/>
        <pc:sldMkLst>
          <pc:docMk/>
          <pc:sldMk cId="1650059115" sldId="308"/>
        </pc:sldMkLst>
        <pc:spChg chg="mod">
          <ac:chgData name="Kalliomäki Päivi" userId="323d7854-11be-4a1c-8cbb-bce91165975d" providerId="ADAL" clId="{6305F2EC-0954-4104-81CA-ED0C9CDCBD06}" dt="2022-11-11T10:29:00.648" v="725" actId="1076"/>
          <ac:spMkLst>
            <pc:docMk/>
            <pc:sldMk cId="1650059115" sldId="308"/>
            <ac:spMk id="2" creationId="{DF10D2FC-2D50-49E8-1F3C-3AD737F765D7}"/>
          </ac:spMkLst>
        </pc:spChg>
        <pc:spChg chg="mod">
          <ac:chgData name="Kalliomäki Päivi" userId="323d7854-11be-4a1c-8cbb-bce91165975d" providerId="ADAL" clId="{6305F2EC-0954-4104-81CA-ED0C9CDCBD06}" dt="2022-11-10T11:02:37.164" v="521" actId="21"/>
          <ac:spMkLst>
            <pc:docMk/>
            <pc:sldMk cId="1650059115" sldId="308"/>
            <ac:spMk id="4" creationId="{221550CE-9CD9-5B3A-C15A-E9244C6A31F5}"/>
          </ac:spMkLst>
        </pc:spChg>
        <pc:spChg chg="add mod">
          <ac:chgData name="Kalliomäki Päivi" userId="323d7854-11be-4a1c-8cbb-bce91165975d" providerId="ADAL" clId="{6305F2EC-0954-4104-81CA-ED0C9CDCBD06}" dt="2022-11-10T11:03:00.044" v="525" actId="1076"/>
          <ac:spMkLst>
            <pc:docMk/>
            <pc:sldMk cId="1650059115" sldId="308"/>
            <ac:spMk id="5" creationId="{DA44796C-9366-E182-786F-DDF616567A5D}"/>
          </ac:spMkLst>
        </pc:spChg>
        <pc:picChg chg="mod">
          <ac:chgData name="Kalliomäki Päivi" userId="323d7854-11be-4a1c-8cbb-bce91165975d" providerId="ADAL" clId="{6305F2EC-0954-4104-81CA-ED0C9CDCBD06}" dt="2022-11-10T11:02:06.452" v="518" actId="1076"/>
          <ac:picMkLst>
            <pc:docMk/>
            <pc:sldMk cId="1650059115" sldId="308"/>
            <ac:picMk id="6" creationId="{6E52EA44-1576-C94F-D3E5-2311E3BE2822}"/>
          </ac:picMkLst>
        </pc:picChg>
      </pc:sldChg>
      <pc:sldMasterChg chg="delSp modSp mod modSldLayout">
        <pc:chgData name="Kalliomäki Päivi" userId="323d7854-11be-4a1c-8cbb-bce91165975d" providerId="ADAL" clId="{6305F2EC-0954-4104-81CA-ED0C9CDCBD06}" dt="2022-11-10T10:58:51.876" v="507" actId="1076"/>
        <pc:sldMasterMkLst>
          <pc:docMk/>
          <pc:sldMasterMk cId="2386472972" sldId="2147483723"/>
        </pc:sldMasterMkLst>
        <pc:spChg chg="del">
          <ac:chgData name="Kalliomäki Päivi" userId="323d7854-11be-4a1c-8cbb-bce91165975d" providerId="ADAL" clId="{6305F2EC-0954-4104-81CA-ED0C9CDCBD06}" dt="2022-11-10T10:31:13.260" v="405" actId="478"/>
          <ac:spMkLst>
            <pc:docMk/>
            <pc:sldMasterMk cId="2386472972" sldId="2147483723"/>
            <ac:spMk id="4" creationId="{578AEC42-BD87-4541-8C5F-5FF8C20EA20A}"/>
          </ac:spMkLst>
        </pc:spChg>
        <pc:spChg chg="del">
          <ac:chgData name="Kalliomäki Päivi" userId="323d7854-11be-4a1c-8cbb-bce91165975d" providerId="ADAL" clId="{6305F2EC-0954-4104-81CA-ED0C9CDCBD06}" dt="2022-11-10T10:31:07.670" v="403" actId="478"/>
          <ac:spMkLst>
            <pc:docMk/>
            <pc:sldMasterMk cId="2386472972" sldId="2147483723"/>
            <ac:spMk id="5" creationId="{00B38D54-2C31-4057-844C-5F7BC238ABA8}"/>
          </ac:spMkLst>
        </pc:spChg>
        <pc:spChg chg="del">
          <ac:chgData name="Kalliomäki Päivi" userId="323d7854-11be-4a1c-8cbb-bce91165975d" providerId="ADAL" clId="{6305F2EC-0954-4104-81CA-ED0C9CDCBD06}" dt="2022-11-10T10:30:57.904" v="402" actId="478"/>
          <ac:spMkLst>
            <pc:docMk/>
            <pc:sldMasterMk cId="2386472972" sldId="2147483723"/>
            <ac:spMk id="6" creationId="{CFA60159-40A8-4423-B6E2-5B9582AD9E5E}"/>
          </ac:spMkLst>
        </pc:spChg>
        <pc:picChg chg="mod">
          <ac:chgData name="Kalliomäki Päivi" userId="323d7854-11be-4a1c-8cbb-bce91165975d" providerId="ADAL" clId="{6305F2EC-0954-4104-81CA-ED0C9CDCBD06}" dt="2022-11-10T10:32:54.712" v="426" actId="14100"/>
          <ac:picMkLst>
            <pc:docMk/>
            <pc:sldMasterMk cId="2386472972" sldId="2147483723"/>
            <ac:picMk id="7" creationId="{465170BA-62BC-40B7-8801-AEBA803B9C6B}"/>
          </ac:picMkLst>
        </pc:picChg>
        <pc:picChg chg="mod">
          <ac:chgData name="Kalliomäki Päivi" userId="323d7854-11be-4a1c-8cbb-bce91165975d" providerId="ADAL" clId="{6305F2EC-0954-4104-81CA-ED0C9CDCBD06}" dt="2022-11-10T10:32:12.730" v="418" actId="1076"/>
          <ac:picMkLst>
            <pc:docMk/>
            <pc:sldMasterMk cId="2386472972" sldId="2147483723"/>
            <ac:picMk id="8" creationId="{1AA8D5A7-DE2E-85A5-2870-359A4F3C938B}"/>
          </ac:picMkLst>
        </pc:picChg>
        <pc:picChg chg="mod">
          <ac:chgData name="Kalliomäki Päivi" userId="323d7854-11be-4a1c-8cbb-bce91165975d" providerId="ADAL" clId="{6305F2EC-0954-4104-81CA-ED0C9CDCBD06}" dt="2022-11-10T10:32:44.557" v="424" actId="1076"/>
          <ac:picMkLst>
            <pc:docMk/>
            <pc:sldMasterMk cId="2386472972" sldId="2147483723"/>
            <ac:picMk id="9" creationId="{8158717E-496C-8ADE-28C8-C87CC5486E0D}"/>
          </ac:picMkLst>
        </pc:picChg>
        <pc:picChg chg="mod">
          <ac:chgData name="Kalliomäki Päivi" userId="323d7854-11be-4a1c-8cbb-bce91165975d" providerId="ADAL" clId="{6305F2EC-0954-4104-81CA-ED0C9CDCBD06}" dt="2022-11-10T10:58:51.876" v="507" actId="1076"/>
          <ac:picMkLst>
            <pc:docMk/>
            <pc:sldMasterMk cId="2386472972" sldId="2147483723"/>
            <ac:picMk id="12" creationId="{D0DDDCDD-C940-51A6-FC82-12858623B053}"/>
          </ac:picMkLst>
        </pc:picChg>
        <pc:sldLayoutChg chg="modSp mod">
          <pc:chgData name="Kalliomäki Päivi" userId="323d7854-11be-4a1c-8cbb-bce91165975d" providerId="ADAL" clId="{6305F2EC-0954-4104-81CA-ED0C9CDCBD06}" dt="2022-11-10T10:30:33.236" v="398" actId="14100"/>
          <pc:sldLayoutMkLst>
            <pc:docMk/>
            <pc:sldMasterMk cId="2386472972" sldId="2147483723"/>
            <pc:sldLayoutMk cId="3015597096" sldId="2147483727"/>
          </pc:sldLayoutMkLst>
          <pc:spChg chg="mod">
            <ac:chgData name="Kalliomäki Päivi" userId="323d7854-11be-4a1c-8cbb-bce91165975d" providerId="ADAL" clId="{6305F2EC-0954-4104-81CA-ED0C9CDCBD06}" dt="2022-11-10T10:30:33.236" v="398" actId="14100"/>
            <ac:spMkLst>
              <pc:docMk/>
              <pc:sldMasterMk cId="2386472972" sldId="2147483723"/>
              <pc:sldLayoutMk cId="3015597096" sldId="2147483727"/>
              <ac:spMk id="7" creationId="{936CAAE6-AFCD-4EF0-AAA5-023424A3E16A}"/>
            </ac:spMkLst>
          </pc:spChg>
        </pc:sldLayoutChg>
      </pc:sldMasterChg>
    </pc:docChg>
  </pc:docChgLst>
  <pc:docChgLst>
    <pc:chgData name="Ruuskanen Kirsi" userId="S::kirsi.ruuskanen@ksao.fi::385b09cd-46a7-4da5-a888-e98a6cffe0d1" providerId="AD" clId="Web-{AA79B6A0-2D4D-C76F-B1AE-A6F984F10584}"/>
    <pc:docChg chg="addSld delSld modSld sldOrd">
      <pc:chgData name="Ruuskanen Kirsi" userId="S::kirsi.ruuskanen@ksao.fi::385b09cd-46a7-4da5-a888-e98a6cffe0d1" providerId="AD" clId="Web-{AA79B6A0-2D4D-C76F-B1AE-A6F984F10584}" dt="2020-11-09T14:08:16.138" v="4831" actId="20577"/>
      <pc:docMkLst>
        <pc:docMk/>
      </pc:docMkLst>
      <pc:sldChg chg="modSp">
        <pc:chgData name="Ruuskanen Kirsi" userId="S::kirsi.ruuskanen@ksao.fi::385b09cd-46a7-4da5-a888-e98a6cffe0d1" providerId="AD" clId="Web-{AA79B6A0-2D4D-C76F-B1AE-A6F984F10584}" dt="2020-11-09T11:57:10.623" v="12" actId="20577"/>
        <pc:sldMkLst>
          <pc:docMk/>
          <pc:sldMk cId="505067128" sldId="256"/>
        </pc:sldMkLst>
        <pc:spChg chg="mod">
          <ac:chgData name="Ruuskanen Kirsi" userId="S::kirsi.ruuskanen@ksao.fi::385b09cd-46a7-4da5-a888-e98a6cffe0d1" providerId="AD" clId="Web-{AA79B6A0-2D4D-C76F-B1AE-A6F984F10584}" dt="2020-11-09T11:57:10.623" v="12" actId="20577"/>
          <ac:spMkLst>
            <pc:docMk/>
            <pc:sldMk cId="505067128" sldId="256"/>
            <ac:spMk id="3" creationId="{00000000-0000-0000-0000-000000000000}"/>
          </ac:spMkLst>
        </pc:spChg>
      </pc:sldChg>
      <pc:sldChg chg="modSp">
        <pc:chgData name="Ruuskanen Kirsi" userId="S::kirsi.ruuskanen@ksao.fi::385b09cd-46a7-4da5-a888-e98a6cffe0d1" providerId="AD" clId="Web-{AA79B6A0-2D4D-C76F-B1AE-A6F984F10584}" dt="2020-11-09T12:11:20.142" v="204" actId="20577"/>
        <pc:sldMkLst>
          <pc:docMk/>
          <pc:sldMk cId="2888632685" sldId="257"/>
        </pc:sldMkLst>
        <pc:spChg chg="mod">
          <ac:chgData name="Ruuskanen Kirsi" userId="S::kirsi.ruuskanen@ksao.fi::385b09cd-46a7-4da5-a888-e98a6cffe0d1" providerId="AD" clId="Web-{AA79B6A0-2D4D-C76F-B1AE-A6F984F10584}" dt="2020-11-09T12:11:20.142" v="204" actId="20577"/>
          <ac:spMkLst>
            <pc:docMk/>
            <pc:sldMk cId="2888632685" sldId="257"/>
            <ac:spMk id="2" creationId="{3A388702-F4B2-4354-8ABA-89558C83D87C}"/>
          </ac:spMkLst>
        </pc:spChg>
      </pc:sldChg>
      <pc:sldChg chg="modSp">
        <pc:chgData name="Ruuskanen Kirsi" userId="S::kirsi.ruuskanen@ksao.fi::385b09cd-46a7-4da5-a888-e98a6cffe0d1" providerId="AD" clId="Web-{AA79B6A0-2D4D-C76F-B1AE-A6F984F10584}" dt="2020-11-09T12:04:02.070" v="112" actId="20577"/>
        <pc:sldMkLst>
          <pc:docMk/>
          <pc:sldMk cId="3409210602" sldId="270"/>
        </pc:sldMkLst>
        <pc:graphicFrameChg chg="modGraphic">
          <ac:chgData name="Ruuskanen Kirsi" userId="S::kirsi.ruuskanen@ksao.fi::385b09cd-46a7-4da5-a888-e98a6cffe0d1" providerId="AD" clId="Web-{AA79B6A0-2D4D-C76F-B1AE-A6F984F10584}" dt="2020-11-09T12:04:02.070" v="112" actId="20577"/>
          <ac:graphicFrameMkLst>
            <pc:docMk/>
            <pc:sldMk cId="3409210602" sldId="270"/>
            <ac:graphicFrameMk id="4" creationId="{AEFA4525-9ED9-4F4B-A7B2-BE31B7BB7473}"/>
          </ac:graphicFrameMkLst>
        </pc:graphicFrameChg>
      </pc:sldChg>
      <pc:sldChg chg="addSp modSp">
        <pc:chgData name="Ruuskanen Kirsi" userId="S::kirsi.ruuskanen@ksao.fi::385b09cd-46a7-4da5-a888-e98a6cffe0d1" providerId="AD" clId="Web-{AA79B6A0-2D4D-C76F-B1AE-A6F984F10584}" dt="2020-11-09T12:53:19.102" v="1007" actId="1076"/>
        <pc:sldMkLst>
          <pc:docMk/>
          <pc:sldMk cId="1380614793" sldId="272"/>
        </pc:sldMkLst>
        <pc:spChg chg="mod">
          <ac:chgData name="Ruuskanen Kirsi" userId="S::kirsi.ruuskanen@ksao.fi::385b09cd-46a7-4da5-a888-e98a6cffe0d1" providerId="AD" clId="Web-{AA79B6A0-2D4D-C76F-B1AE-A6F984F10584}" dt="2020-11-09T12:41:19.712" v="761" actId="20577"/>
          <ac:spMkLst>
            <pc:docMk/>
            <pc:sldMk cId="1380614793" sldId="272"/>
            <ac:spMk id="2" creationId="{0D17DA77-4F63-494A-A3A3-B23E6C7A09CF}"/>
          </ac:spMkLst>
        </pc:spChg>
        <pc:spChg chg="mod">
          <ac:chgData name="Ruuskanen Kirsi" userId="S::kirsi.ruuskanen@ksao.fi::385b09cd-46a7-4da5-a888-e98a6cffe0d1" providerId="AD" clId="Web-{AA79B6A0-2D4D-C76F-B1AE-A6F984F10584}" dt="2020-11-09T12:51:49.569" v="1003" actId="14100"/>
          <ac:spMkLst>
            <pc:docMk/>
            <pc:sldMk cId="1380614793" sldId="272"/>
            <ac:spMk id="3" creationId="{16BB89E5-41AC-48E6-91BD-485C1DFE2ED9}"/>
          </ac:spMkLst>
        </pc:spChg>
        <pc:picChg chg="add mod">
          <ac:chgData name="Ruuskanen Kirsi" userId="S::kirsi.ruuskanen@ksao.fi::385b09cd-46a7-4da5-a888-e98a6cffe0d1" providerId="AD" clId="Web-{AA79B6A0-2D4D-C76F-B1AE-A6F984F10584}" dt="2020-11-09T12:53:19.102" v="1007" actId="1076"/>
          <ac:picMkLst>
            <pc:docMk/>
            <pc:sldMk cId="1380614793" sldId="272"/>
            <ac:picMk id="4" creationId="{7723668E-38F3-4688-AEF5-A8BC19FAF16B}"/>
          </ac:picMkLst>
        </pc:picChg>
      </pc:sldChg>
      <pc:sldChg chg="modSp del">
        <pc:chgData name="Ruuskanen Kirsi" userId="S::kirsi.ruuskanen@ksao.fi::385b09cd-46a7-4da5-a888-e98a6cffe0d1" providerId="AD" clId="Web-{AA79B6A0-2D4D-C76F-B1AE-A6F984F10584}" dt="2020-11-09T12:47:03.735" v="865"/>
        <pc:sldMkLst>
          <pc:docMk/>
          <pc:sldMk cId="3891991506" sldId="273"/>
        </pc:sldMkLst>
        <pc:spChg chg="mod">
          <ac:chgData name="Ruuskanen Kirsi" userId="S::kirsi.ruuskanen@ksao.fi::385b09cd-46a7-4da5-a888-e98a6cffe0d1" providerId="AD" clId="Web-{AA79B6A0-2D4D-C76F-B1AE-A6F984F10584}" dt="2020-11-09T12:42:00.760" v="775" actId="20577"/>
          <ac:spMkLst>
            <pc:docMk/>
            <pc:sldMk cId="3891991506" sldId="273"/>
            <ac:spMk id="2" creationId="{54DA822D-6C41-41AC-9029-E721597EE0EA}"/>
          </ac:spMkLst>
        </pc:spChg>
        <pc:spChg chg="mod">
          <ac:chgData name="Ruuskanen Kirsi" userId="S::kirsi.ruuskanen@ksao.fi::385b09cd-46a7-4da5-a888-e98a6cffe0d1" providerId="AD" clId="Web-{AA79B6A0-2D4D-C76F-B1AE-A6F984F10584}" dt="2020-11-09T12:46:50.657" v="858" actId="20577"/>
          <ac:spMkLst>
            <pc:docMk/>
            <pc:sldMk cId="3891991506" sldId="273"/>
            <ac:spMk id="3" creationId="{A9A0E111-11EE-41CC-AB26-9520B8B80F94}"/>
          </ac:spMkLst>
        </pc:spChg>
      </pc:sldChg>
      <pc:sldChg chg="del">
        <pc:chgData name="Ruuskanen Kirsi" userId="S::kirsi.ruuskanen@ksao.fi::385b09cd-46a7-4da5-a888-e98a6cffe0d1" providerId="AD" clId="Web-{AA79B6A0-2D4D-C76F-B1AE-A6F984F10584}" dt="2020-11-09T13:04:07.492" v="1673"/>
        <pc:sldMkLst>
          <pc:docMk/>
          <pc:sldMk cId="2078448544" sldId="274"/>
        </pc:sldMkLst>
      </pc:sldChg>
      <pc:sldChg chg="modSp del">
        <pc:chgData name="Ruuskanen Kirsi" userId="S::kirsi.ruuskanen@ksao.fi::385b09cd-46a7-4da5-a888-e98a6cffe0d1" providerId="AD" clId="Web-{AA79B6A0-2D4D-C76F-B1AE-A6F984F10584}" dt="2020-11-09T13:35:57.017" v="2543"/>
        <pc:sldMkLst>
          <pc:docMk/>
          <pc:sldMk cId="3882474248" sldId="275"/>
        </pc:sldMkLst>
        <pc:spChg chg="mod">
          <ac:chgData name="Ruuskanen Kirsi" userId="S::kirsi.ruuskanen@ksao.fi::385b09cd-46a7-4da5-a888-e98a6cffe0d1" providerId="AD" clId="Web-{AA79B6A0-2D4D-C76F-B1AE-A6F984F10584}" dt="2020-11-09T13:35:19.735" v="2541" actId="20577"/>
          <ac:spMkLst>
            <pc:docMk/>
            <pc:sldMk cId="3882474248" sldId="275"/>
            <ac:spMk id="3" creationId="{3D87AC88-A844-4C92-8A29-756F334BC12E}"/>
          </ac:spMkLst>
        </pc:spChg>
      </pc:sldChg>
      <pc:sldChg chg="addSp modSp new">
        <pc:chgData name="Ruuskanen Kirsi" userId="S::kirsi.ruuskanen@ksao.fi::385b09cd-46a7-4da5-a888-e98a6cffe0d1" providerId="AD" clId="Web-{AA79B6A0-2D4D-C76F-B1AE-A6F984F10584}" dt="2020-11-09T12:10:01.062" v="162" actId="20577"/>
        <pc:sldMkLst>
          <pc:docMk/>
          <pc:sldMk cId="4016639089" sldId="276"/>
        </pc:sldMkLst>
        <pc:spChg chg="add mod">
          <ac:chgData name="Ruuskanen Kirsi" userId="S::kirsi.ruuskanen@ksao.fi::385b09cd-46a7-4da5-a888-e98a6cffe0d1" providerId="AD" clId="Web-{AA79B6A0-2D4D-C76F-B1AE-A6F984F10584}" dt="2020-11-09T12:10:01.062" v="162" actId="20577"/>
          <ac:spMkLst>
            <pc:docMk/>
            <pc:sldMk cId="4016639089" sldId="276"/>
            <ac:spMk id="2" creationId="{7F6D7520-A90D-4F9E-BBB8-FA831DAD1778}"/>
          </ac:spMkLst>
        </pc:spChg>
      </pc:sldChg>
      <pc:sldChg chg="modSp new del">
        <pc:chgData name="Ruuskanen Kirsi" userId="S::kirsi.ruuskanen@ksao.fi::385b09cd-46a7-4da5-a888-e98a6cffe0d1" providerId="AD" clId="Web-{AA79B6A0-2D4D-C76F-B1AE-A6F984F10584}" dt="2020-11-09T12:13:22.004" v="216"/>
        <pc:sldMkLst>
          <pc:docMk/>
          <pc:sldMk cId="4157810539" sldId="277"/>
        </pc:sldMkLst>
        <pc:spChg chg="mod">
          <ac:chgData name="Ruuskanen Kirsi" userId="S::kirsi.ruuskanen@ksao.fi::385b09cd-46a7-4da5-a888-e98a6cffe0d1" providerId="AD" clId="Web-{AA79B6A0-2D4D-C76F-B1AE-A6F984F10584}" dt="2020-11-09T12:12:39.034" v="212" actId="20577"/>
          <ac:spMkLst>
            <pc:docMk/>
            <pc:sldMk cId="4157810539" sldId="277"/>
            <ac:spMk id="2" creationId="{88E5CC0C-EBB7-4495-8890-AD862133FF1A}"/>
          </ac:spMkLst>
        </pc:spChg>
      </pc:sldChg>
      <pc:sldChg chg="modSp new">
        <pc:chgData name="Ruuskanen Kirsi" userId="S::kirsi.ruuskanen@ksao.fi::385b09cd-46a7-4da5-a888-e98a6cffe0d1" providerId="AD" clId="Web-{AA79B6A0-2D4D-C76F-B1AE-A6F984F10584}" dt="2020-11-09T12:18:05.807" v="312" actId="20577"/>
        <pc:sldMkLst>
          <pc:docMk/>
          <pc:sldMk cId="2972083234" sldId="278"/>
        </pc:sldMkLst>
        <pc:spChg chg="mod">
          <ac:chgData name="Ruuskanen Kirsi" userId="S::kirsi.ruuskanen@ksao.fi::385b09cd-46a7-4da5-a888-e98a6cffe0d1" providerId="AD" clId="Web-{AA79B6A0-2D4D-C76F-B1AE-A6F984F10584}" dt="2020-11-09T12:13:50.067" v="235" actId="20577"/>
          <ac:spMkLst>
            <pc:docMk/>
            <pc:sldMk cId="2972083234" sldId="278"/>
            <ac:spMk id="2" creationId="{D629ABB5-D7FC-43DF-A3D0-E9E3C72546AC}"/>
          </ac:spMkLst>
        </pc:spChg>
        <pc:spChg chg="mod">
          <ac:chgData name="Ruuskanen Kirsi" userId="S::kirsi.ruuskanen@ksao.fi::385b09cd-46a7-4da5-a888-e98a6cffe0d1" providerId="AD" clId="Web-{AA79B6A0-2D4D-C76F-B1AE-A6F984F10584}" dt="2020-11-09T12:18:05.807" v="312" actId="20577"/>
          <ac:spMkLst>
            <pc:docMk/>
            <pc:sldMk cId="2972083234" sldId="278"/>
            <ac:spMk id="3" creationId="{2EF35BC1-43C4-49DF-BC52-D6202B1B852F}"/>
          </ac:spMkLst>
        </pc:spChg>
        <pc:spChg chg="mod">
          <ac:chgData name="Ruuskanen Kirsi" userId="S::kirsi.ruuskanen@ksao.fi::385b09cd-46a7-4da5-a888-e98a6cffe0d1" providerId="AD" clId="Web-{AA79B6A0-2D4D-C76F-B1AE-A6F984F10584}" dt="2020-11-09T12:17:15.681" v="290" actId="20577"/>
          <ac:spMkLst>
            <pc:docMk/>
            <pc:sldMk cId="2972083234" sldId="278"/>
            <ac:spMk id="4" creationId="{3EF5B985-59F1-47CD-8978-B188CCFC6E9F}"/>
          </ac:spMkLst>
        </pc:spChg>
      </pc:sldChg>
      <pc:sldChg chg="addSp delSp modSp new mod setBg">
        <pc:chgData name="Ruuskanen Kirsi" userId="S::kirsi.ruuskanen@ksao.fi::385b09cd-46a7-4da5-a888-e98a6cffe0d1" providerId="AD" clId="Web-{AA79B6A0-2D4D-C76F-B1AE-A6F984F10584}" dt="2020-11-09T12:50:55.709" v="1002"/>
        <pc:sldMkLst>
          <pc:docMk/>
          <pc:sldMk cId="3956763275" sldId="279"/>
        </pc:sldMkLst>
        <pc:spChg chg="mod">
          <ac:chgData name="Ruuskanen Kirsi" userId="S::kirsi.ruuskanen@ksao.fi::385b09cd-46a7-4da5-a888-e98a6cffe0d1" providerId="AD" clId="Web-{AA79B6A0-2D4D-C76F-B1AE-A6F984F10584}" dt="2020-11-09T12:50:55.709" v="1002"/>
          <ac:spMkLst>
            <pc:docMk/>
            <pc:sldMk cId="3956763275" sldId="279"/>
            <ac:spMk id="2" creationId="{83ED490B-5A03-4F3A-BBB0-28B2750C287F}"/>
          </ac:spMkLst>
        </pc:spChg>
        <pc:spChg chg="mod">
          <ac:chgData name="Ruuskanen Kirsi" userId="S::kirsi.ruuskanen@ksao.fi::385b09cd-46a7-4da5-a888-e98a6cffe0d1" providerId="AD" clId="Web-{AA79B6A0-2D4D-C76F-B1AE-A6F984F10584}" dt="2020-11-09T12:50:55.709" v="1002"/>
          <ac:spMkLst>
            <pc:docMk/>
            <pc:sldMk cId="3956763275" sldId="279"/>
            <ac:spMk id="3" creationId="{4D7DBACA-A27B-4E8F-8E92-9617BD2B6F90}"/>
          </ac:spMkLst>
        </pc:spChg>
        <pc:spChg chg="del mod">
          <ac:chgData name="Ruuskanen Kirsi" userId="S::kirsi.ruuskanen@ksao.fi::385b09cd-46a7-4da5-a888-e98a6cffe0d1" providerId="AD" clId="Web-{AA79B6A0-2D4D-C76F-B1AE-A6F984F10584}" dt="2020-11-09T12:50:34.708" v="998"/>
          <ac:spMkLst>
            <pc:docMk/>
            <pc:sldMk cId="3956763275" sldId="279"/>
            <ac:spMk id="4" creationId="{7C4FDAE8-16C1-4564-ABFF-FC32ACB39A07}"/>
          </ac:spMkLst>
        </pc:spChg>
        <pc:spChg chg="add">
          <ac:chgData name="Ruuskanen Kirsi" userId="S::kirsi.ruuskanen@ksao.fi::385b09cd-46a7-4da5-a888-e98a6cffe0d1" providerId="AD" clId="Web-{AA79B6A0-2D4D-C76F-B1AE-A6F984F10584}" dt="2020-11-09T12:50:55.709" v="1002"/>
          <ac:spMkLst>
            <pc:docMk/>
            <pc:sldMk cId="3956763275" sldId="279"/>
            <ac:spMk id="10" creationId="{6B5E2835-4E47-45B3-9CFE-732FF7B05472}"/>
          </ac:spMkLst>
        </pc:spChg>
        <pc:spChg chg="add">
          <ac:chgData name="Ruuskanen Kirsi" userId="S::kirsi.ruuskanen@ksao.fi::385b09cd-46a7-4da5-a888-e98a6cffe0d1" providerId="AD" clId="Web-{AA79B6A0-2D4D-C76F-B1AE-A6F984F10584}" dt="2020-11-09T12:50:55.709" v="1002"/>
          <ac:spMkLst>
            <pc:docMk/>
            <pc:sldMk cId="3956763275" sldId="279"/>
            <ac:spMk id="12" creationId="{5B45AD5D-AA52-4F7B-9362-576A39AD9E09}"/>
          </ac:spMkLst>
        </pc:spChg>
        <pc:spChg chg="add">
          <ac:chgData name="Ruuskanen Kirsi" userId="S::kirsi.ruuskanen@ksao.fi::385b09cd-46a7-4da5-a888-e98a6cffe0d1" providerId="AD" clId="Web-{AA79B6A0-2D4D-C76F-B1AE-A6F984F10584}" dt="2020-11-09T12:50:55.709" v="1002"/>
          <ac:spMkLst>
            <pc:docMk/>
            <pc:sldMk cId="3956763275" sldId="279"/>
            <ac:spMk id="14" creationId="{AEDD7960-4866-4399-BEF6-DD1431AB4E34}"/>
          </ac:spMkLst>
        </pc:spChg>
        <pc:spChg chg="add">
          <ac:chgData name="Ruuskanen Kirsi" userId="S::kirsi.ruuskanen@ksao.fi::385b09cd-46a7-4da5-a888-e98a6cffe0d1" providerId="AD" clId="Web-{AA79B6A0-2D4D-C76F-B1AE-A6F984F10584}" dt="2020-11-09T12:50:55.709" v="1002"/>
          <ac:spMkLst>
            <pc:docMk/>
            <pc:sldMk cId="3956763275" sldId="279"/>
            <ac:spMk id="16" creationId="{55D4142C-5077-457F-A6AD-3FECFDB39685}"/>
          </ac:spMkLst>
        </pc:spChg>
        <pc:spChg chg="add">
          <ac:chgData name="Ruuskanen Kirsi" userId="S::kirsi.ruuskanen@ksao.fi::385b09cd-46a7-4da5-a888-e98a6cffe0d1" providerId="AD" clId="Web-{AA79B6A0-2D4D-C76F-B1AE-A6F984F10584}" dt="2020-11-09T12:50:55.709" v="1002"/>
          <ac:spMkLst>
            <pc:docMk/>
            <pc:sldMk cId="3956763275" sldId="279"/>
            <ac:spMk id="18" creationId="{7A5F0580-5EE9-419F-96EE-B6529EF6E7D0}"/>
          </ac:spMkLst>
        </pc:spChg>
        <pc:picChg chg="add mod ord">
          <ac:chgData name="Ruuskanen Kirsi" userId="S::kirsi.ruuskanen@ksao.fi::385b09cd-46a7-4da5-a888-e98a6cffe0d1" providerId="AD" clId="Web-{AA79B6A0-2D4D-C76F-B1AE-A6F984F10584}" dt="2020-11-09T12:50:55.709" v="1002"/>
          <ac:picMkLst>
            <pc:docMk/>
            <pc:sldMk cId="3956763275" sldId="279"/>
            <ac:picMk id="5" creationId="{E7FDADE9-0CF8-4557-83CE-FE5D52B9C85A}"/>
          </ac:picMkLst>
        </pc:picChg>
      </pc:sldChg>
      <pc:sldChg chg="new del">
        <pc:chgData name="Ruuskanen Kirsi" userId="S::kirsi.ruuskanen@ksao.fi::385b09cd-46a7-4da5-a888-e98a6cffe0d1" providerId="AD" clId="Web-{AA79B6A0-2D4D-C76F-B1AE-A6F984F10584}" dt="2020-11-09T13:03:59.648" v="1672"/>
        <pc:sldMkLst>
          <pc:docMk/>
          <pc:sldMk cId="3487728862" sldId="280"/>
        </pc:sldMkLst>
      </pc:sldChg>
      <pc:sldChg chg="modSp new">
        <pc:chgData name="Ruuskanen Kirsi" userId="S::kirsi.ruuskanen@ksao.fi::385b09cd-46a7-4da5-a888-e98a6cffe0d1" providerId="AD" clId="Web-{AA79B6A0-2D4D-C76F-B1AE-A6F984F10584}" dt="2020-11-09T13:03:48.241" v="1670" actId="20577"/>
        <pc:sldMkLst>
          <pc:docMk/>
          <pc:sldMk cId="1244347975" sldId="281"/>
        </pc:sldMkLst>
        <pc:spChg chg="mod">
          <ac:chgData name="Ruuskanen Kirsi" userId="S::kirsi.ruuskanen@ksao.fi::385b09cd-46a7-4da5-a888-e98a6cffe0d1" providerId="AD" clId="Web-{AA79B6A0-2D4D-C76F-B1AE-A6F984F10584}" dt="2020-11-09T12:56:46.529" v="1111" actId="20577"/>
          <ac:spMkLst>
            <pc:docMk/>
            <pc:sldMk cId="1244347975" sldId="281"/>
            <ac:spMk id="2" creationId="{48604D24-7021-413F-891B-1CAFB7D9973F}"/>
          </ac:spMkLst>
        </pc:spChg>
        <pc:spChg chg="mod">
          <ac:chgData name="Ruuskanen Kirsi" userId="S::kirsi.ruuskanen@ksao.fi::385b09cd-46a7-4da5-a888-e98a6cffe0d1" providerId="AD" clId="Web-{AA79B6A0-2D4D-C76F-B1AE-A6F984F10584}" dt="2020-11-09T13:01:14.175" v="1434" actId="20577"/>
          <ac:spMkLst>
            <pc:docMk/>
            <pc:sldMk cId="1244347975" sldId="281"/>
            <ac:spMk id="3" creationId="{5850EE18-C433-4F3D-BEFE-6AF17E0F3189}"/>
          </ac:spMkLst>
        </pc:spChg>
        <pc:spChg chg="mod">
          <ac:chgData name="Ruuskanen Kirsi" userId="S::kirsi.ruuskanen@ksao.fi::385b09cd-46a7-4da5-a888-e98a6cffe0d1" providerId="AD" clId="Web-{AA79B6A0-2D4D-C76F-B1AE-A6F984F10584}" dt="2020-11-09T13:03:48.241" v="1670" actId="20577"/>
          <ac:spMkLst>
            <pc:docMk/>
            <pc:sldMk cId="1244347975" sldId="281"/>
            <ac:spMk id="4" creationId="{E48D43AE-22A6-444B-B1A4-52FFA7BBBB52}"/>
          </ac:spMkLst>
        </pc:spChg>
      </pc:sldChg>
      <pc:sldChg chg="modSp new">
        <pc:chgData name="Ruuskanen Kirsi" userId="S::kirsi.ruuskanen@ksao.fi::385b09cd-46a7-4da5-a888-e98a6cffe0d1" providerId="AD" clId="Web-{AA79B6A0-2D4D-C76F-B1AE-A6F984F10584}" dt="2020-11-09T14:08:16.138" v="4830" actId="20577"/>
        <pc:sldMkLst>
          <pc:docMk/>
          <pc:sldMk cId="3785236128" sldId="282"/>
        </pc:sldMkLst>
        <pc:spChg chg="mod">
          <ac:chgData name="Ruuskanen Kirsi" userId="S::kirsi.ruuskanen@ksao.fi::385b09cd-46a7-4da5-a888-e98a6cffe0d1" providerId="AD" clId="Web-{AA79B6A0-2D4D-C76F-B1AE-A6F984F10584}" dt="2020-11-09T13:05:23.790" v="1708" actId="20577"/>
          <ac:spMkLst>
            <pc:docMk/>
            <pc:sldMk cId="3785236128" sldId="282"/>
            <ac:spMk id="2" creationId="{F4208229-8545-4254-8D9C-DF453D4F8921}"/>
          </ac:spMkLst>
        </pc:spChg>
        <pc:spChg chg="mod">
          <ac:chgData name="Ruuskanen Kirsi" userId="S::kirsi.ruuskanen@ksao.fi::385b09cd-46a7-4da5-a888-e98a6cffe0d1" providerId="AD" clId="Web-{AA79B6A0-2D4D-C76F-B1AE-A6F984F10584}" dt="2020-11-09T14:08:12.684" v="4824" actId="20577"/>
          <ac:spMkLst>
            <pc:docMk/>
            <pc:sldMk cId="3785236128" sldId="282"/>
            <ac:spMk id="3" creationId="{F382F558-0E26-423F-94DF-E3346AAE0BC1}"/>
          </ac:spMkLst>
        </pc:spChg>
        <pc:spChg chg="mod">
          <ac:chgData name="Ruuskanen Kirsi" userId="S::kirsi.ruuskanen@ksao.fi::385b09cd-46a7-4da5-a888-e98a6cffe0d1" providerId="AD" clId="Web-{AA79B6A0-2D4D-C76F-B1AE-A6F984F10584}" dt="2020-11-09T14:08:16.138" v="4830" actId="20577"/>
          <ac:spMkLst>
            <pc:docMk/>
            <pc:sldMk cId="3785236128" sldId="282"/>
            <ac:spMk id="4" creationId="{141F8172-3CFD-4EC5-8C00-67DED4573C01}"/>
          </ac:spMkLst>
        </pc:spChg>
      </pc:sldChg>
      <pc:sldChg chg="modSp new">
        <pc:chgData name="Ruuskanen Kirsi" userId="S::kirsi.ruuskanen@ksao.fi::385b09cd-46a7-4da5-a888-e98a6cffe0d1" providerId="AD" clId="Web-{AA79B6A0-2D4D-C76F-B1AE-A6F984F10584}" dt="2020-11-09T13:14:14.473" v="1745" actId="20577"/>
        <pc:sldMkLst>
          <pc:docMk/>
          <pc:sldMk cId="2752820608" sldId="283"/>
        </pc:sldMkLst>
        <pc:spChg chg="mod">
          <ac:chgData name="Ruuskanen Kirsi" userId="S::kirsi.ruuskanen@ksao.fi::385b09cd-46a7-4da5-a888-e98a6cffe0d1" providerId="AD" clId="Web-{AA79B6A0-2D4D-C76F-B1AE-A6F984F10584}" dt="2020-11-09T13:14:14.473" v="1745" actId="20577"/>
          <ac:spMkLst>
            <pc:docMk/>
            <pc:sldMk cId="2752820608" sldId="283"/>
            <ac:spMk id="2" creationId="{7A6C5561-CC08-4696-BF35-7DDCEF92FD1D}"/>
          </ac:spMkLst>
        </pc:spChg>
      </pc:sldChg>
      <pc:sldChg chg="modSp new del">
        <pc:chgData name="Ruuskanen Kirsi" userId="S::kirsi.ruuskanen@ksao.fi::385b09cd-46a7-4da5-a888-e98a6cffe0d1" providerId="AD" clId="Web-{AA79B6A0-2D4D-C76F-B1AE-A6F984F10584}" dt="2020-11-09T13:35:58.705" v="2544"/>
        <pc:sldMkLst>
          <pc:docMk/>
          <pc:sldMk cId="2085128731" sldId="284"/>
        </pc:sldMkLst>
        <pc:spChg chg="mod">
          <ac:chgData name="Ruuskanen Kirsi" userId="S::kirsi.ruuskanen@ksao.fi::385b09cd-46a7-4da5-a888-e98a6cffe0d1" providerId="AD" clId="Web-{AA79B6A0-2D4D-C76F-B1AE-A6F984F10584}" dt="2020-11-09T13:16:40.586" v="1800" actId="20577"/>
          <ac:spMkLst>
            <pc:docMk/>
            <pc:sldMk cId="2085128731" sldId="284"/>
            <ac:spMk id="2" creationId="{225E4156-EEB4-4730-9B31-C9FCA517EF8A}"/>
          </ac:spMkLst>
        </pc:spChg>
        <pc:spChg chg="mod">
          <ac:chgData name="Ruuskanen Kirsi" userId="S::kirsi.ruuskanen@ksao.fi::385b09cd-46a7-4da5-a888-e98a6cffe0d1" providerId="AD" clId="Web-{AA79B6A0-2D4D-C76F-B1AE-A6F984F10584}" dt="2020-11-09T13:18:20.369" v="1851" actId="20577"/>
          <ac:spMkLst>
            <pc:docMk/>
            <pc:sldMk cId="2085128731" sldId="284"/>
            <ac:spMk id="3" creationId="{53B97CBB-0292-4DFB-8EF0-D591FE48F3AF}"/>
          </ac:spMkLst>
        </pc:spChg>
      </pc:sldChg>
      <pc:sldChg chg="addSp delSp modSp new">
        <pc:chgData name="Ruuskanen Kirsi" userId="S::kirsi.ruuskanen@ksao.fi::385b09cd-46a7-4da5-a888-e98a6cffe0d1" providerId="AD" clId="Web-{AA79B6A0-2D4D-C76F-B1AE-A6F984F10584}" dt="2020-11-09T13:29:00.165" v="2055" actId="20577"/>
        <pc:sldMkLst>
          <pc:docMk/>
          <pc:sldMk cId="594045589" sldId="285"/>
        </pc:sldMkLst>
        <pc:spChg chg="mod">
          <ac:chgData name="Ruuskanen Kirsi" userId="S::kirsi.ruuskanen@ksao.fi::385b09cd-46a7-4da5-a888-e98a6cffe0d1" providerId="AD" clId="Web-{AA79B6A0-2D4D-C76F-B1AE-A6F984F10584}" dt="2020-11-09T13:21:25.983" v="1923" actId="20577"/>
          <ac:spMkLst>
            <pc:docMk/>
            <pc:sldMk cId="594045589" sldId="285"/>
            <ac:spMk id="2" creationId="{9255E75D-DB52-4F13-A8AA-0ADA7272B847}"/>
          </ac:spMkLst>
        </pc:spChg>
        <pc:spChg chg="del">
          <ac:chgData name="Ruuskanen Kirsi" userId="S::kirsi.ruuskanen@ksao.fi::385b09cd-46a7-4da5-a888-e98a6cffe0d1" providerId="AD" clId="Web-{AA79B6A0-2D4D-C76F-B1AE-A6F984F10584}" dt="2020-11-09T13:19:43.324" v="1900"/>
          <ac:spMkLst>
            <pc:docMk/>
            <pc:sldMk cId="594045589" sldId="285"/>
            <ac:spMk id="3" creationId="{5AB9DE70-E00B-4C77-9BEE-90A22CADEB0C}"/>
          </ac:spMkLst>
        </pc:spChg>
        <pc:spChg chg="add del mod">
          <ac:chgData name="Ruuskanen Kirsi" userId="S::kirsi.ruuskanen@ksao.fi::385b09cd-46a7-4da5-a888-e98a6cffe0d1" providerId="AD" clId="Web-{AA79B6A0-2D4D-C76F-B1AE-A6F984F10584}" dt="2020-11-09T13:21:11.404" v="1912"/>
          <ac:spMkLst>
            <pc:docMk/>
            <pc:sldMk cId="594045589" sldId="285"/>
            <ac:spMk id="12" creationId="{0C652629-3C1B-40AC-939E-FFD19490AED6}"/>
          </ac:spMkLst>
        </pc:spChg>
        <pc:spChg chg="add del mod">
          <ac:chgData name="Ruuskanen Kirsi" userId="S::kirsi.ruuskanen@ksao.fi::385b09cd-46a7-4da5-a888-e98a6cffe0d1" providerId="AD" clId="Web-{AA79B6A0-2D4D-C76F-B1AE-A6F984F10584}" dt="2020-11-09T13:21:08.436" v="1911"/>
          <ac:spMkLst>
            <pc:docMk/>
            <pc:sldMk cId="594045589" sldId="285"/>
            <ac:spMk id="13" creationId="{FBA33337-9F82-4B5F-ADC9-72673FD37987}"/>
          </ac:spMkLst>
        </pc:spChg>
        <pc:spChg chg="add del mod">
          <ac:chgData name="Ruuskanen Kirsi" userId="S::kirsi.ruuskanen@ksao.fi::385b09cd-46a7-4da5-a888-e98a6cffe0d1" providerId="AD" clId="Web-{AA79B6A0-2D4D-C76F-B1AE-A6F984F10584}" dt="2020-11-09T13:22:37.813" v="1946"/>
          <ac:spMkLst>
            <pc:docMk/>
            <pc:sldMk cId="594045589" sldId="285"/>
            <ac:spMk id="136" creationId="{02036230-A808-4742-9A26-E0DD62EBF21C}"/>
          </ac:spMkLst>
        </pc:spChg>
        <pc:graphicFrameChg chg="add del mod ord modGraphic">
          <ac:chgData name="Ruuskanen Kirsi" userId="S::kirsi.ruuskanen@ksao.fi::385b09cd-46a7-4da5-a888-e98a6cffe0d1" providerId="AD" clId="Web-{AA79B6A0-2D4D-C76F-B1AE-A6F984F10584}" dt="2020-11-09T13:19:52.387" v="1901"/>
          <ac:graphicFrameMkLst>
            <pc:docMk/>
            <pc:sldMk cId="594045589" sldId="285"/>
            <ac:graphicFrameMk id="4" creationId="{0B842074-3FB1-4048-86B2-F21355826727}"/>
          </ac:graphicFrameMkLst>
        </pc:graphicFrameChg>
        <pc:graphicFrameChg chg="add del mod ord modGraphic">
          <ac:chgData name="Ruuskanen Kirsi" userId="S::kirsi.ruuskanen@ksao.fi::385b09cd-46a7-4da5-a888-e98a6cffe0d1" providerId="AD" clId="Web-{AA79B6A0-2D4D-C76F-B1AE-A6F984F10584}" dt="2020-11-09T13:29:00.165" v="2055" actId="20577"/>
          <ac:graphicFrameMkLst>
            <pc:docMk/>
            <pc:sldMk cId="594045589" sldId="285"/>
            <ac:graphicFrameMk id="14" creationId="{3F57A572-A26B-492F-AD39-836FEB69B730}"/>
          </ac:graphicFrameMkLst>
        </pc:graphicFrameChg>
      </pc:sldChg>
      <pc:sldChg chg="modSp new ord">
        <pc:chgData name="Ruuskanen Kirsi" userId="S::kirsi.ruuskanen@ksao.fi::385b09cd-46a7-4da5-a888-e98a6cffe0d1" providerId="AD" clId="Web-{AA79B6A0-2D4D-C76F-B1AE-A6F984F10584}" dt="2020-11-09T13:36:11.877" v="2545"/>
        <pc:sldMkLst>
          <pc:docMk/>
          <pc:sldMk cId="12701873" sldId="286"/>
        </pc:sldMkLst>
        <pc:spChg chg="mod">
          <ac:chgData name="Ruuskanen Kirsi" userId="S::kirsi.ruuskanen@ksao.fi::385b09cd-46a7-4da5-a888-e98a6cffe0d1" providerId="AD" clId="Web-{AA79B6A0-2D4D-C76F-B1AE-A6F984F10584}" dt="2020-11-09T13:31:00.105" v="2215" actId="20577"/>
          <ac:spMkLst>
            <pc:docMk/>
            <pc:sldMk cId="12701873" sldId="286"/>
            <ac:spMk id="2" creationId="{063F4E98-BBB5-4E11-9D6E-AEC5F8F9CDF4}"/>
          </ac:spMkLst>
        </pc:spChg>
        <pc:spChg chg="mod">
          <ac:chgData name="Ruuskanen Kirsi" userId="S::kirsi.ruuskanen@ksao.fi::385b09cd-46a7-4da5-a888-e98a6cffe0d1" providerId="AD" clId="Web-{AA79B6A0-2D4D-C76F-B1AE-A6F984F10584}" dt="2020-11-09T13:33:49.483" v="2463" actId="20577"/>
          <ac:spMkLst>
            <pc:docMk/>
            <pc:sldMk cId="12701873" sldId="286"/>
            <ac:spMk id="3" creationId="{191A05DF-8B9D-4896-B6B8-15AFD898048B}"/>
          </ac:spMkLst>
        </pc:spChg>
      </pc:sldChg>
      <pc:sldChg chg="modSp new">
        <pc:chgData name="Ruuskanen Kirsi" userId="S::kirsi.ruuskanen@ksao.fi::385b09cd-46a7-4da5-a888-e98a6cffe0d1" providerId="AD" clId="Web-{AA79B6A0-2D4D-C76F-B1AE-A6F984F10584}" dt="2020-11-09T14:02:38.818" v="4565" actId="20577"/>
        <pc:sldMkLst>
          <pc:docMk/>
          <pc:sldMk cId="1195111657" sldId="287"/>
        </pc:sldMkLst>
        <pc:spChg chg="mod">
          <ac:chgData name="Ruuskanen Kirsi" userId="S::kirsi.ruuskanen@ksao.fi::385b09cd-46a7-4da5-a888-e98a6cffe0d1" providerId="AD" clId="Web-{AA79B6A0-2D4D-C76F-B1AE-A6F984F10584}" dt="2020-11-09T13:34:11.843" v="2487" actId="20577"/>
          <ac:spMkLst>
            <pc:docMk/>
            <pc:sldMk cId="1195111657" sldId="287"/>
            <ac:spMk id="2" creationId="{577496D9-7254-475F-948B-13B9E079A04B}"/>
          </ac:spMkLst>
        </pc:spChg>
        <pc:spChg chg="mod">
          <ac:chgData name="Ruuskanen Kirsi" userId="S::kirsi.ruuskanen@ksao.fi::385b09cd-46a7-4da5-a888-e98a6cffe0d1" providerId="AD" clId="Web-{AA79B6A0-2D4D-C76F-B1AE-A6F984F10584}" dt="2020-11-09T14:02:38.818" v="4565" actId="20577"/>
          <ac:spMkLst>
            <pc:docMk/>
            <pc:sldMk cId="1195111657" sldId="287"/>
            <ac:spMk id="3" creationId="{4EB773C6-C4F4-4746-AA29-3461090EE396}"/>
          </ac:spMkLst>
        </pc:spChg>
      </pc:sldChg>
      <pc:sldChg chg="modSp new">
        <pc:chgData name="Ruuskanen Kirsi" userId="S::kirsi.ruuskanen@ksao.fi::385b09cd-46a7-4da5-a888-e98a6cffe0d1" providerId="AD" clId="Web-{AA79B6A0-2D4D-C76F-B1AE-A6F984F10584}" dt="2020-11-09T13:37:01.878" v="2578" actId="20577"/>
        <pc:sldMkLst>
          <pc:docMk/>
          <pc:sldMk cId="1721198982" sldId="288"/>
        </pc:sldMkLst>
        <pc:spChg chg="mod">
          <ac:chgData name="Ruuskanen Kirsi" userId="S::kirsi.ruuskanen@ksao.fi::385b09cd-46a7-4da5-a888-e98a6cffe0d1" providerId="AD" clId="Web-{AA79B6A0-2D4D-C76F-B1AE-A6F984F10584}" dt="2020-11-09T13:37:01.878" v="2578" actId="20577"/>
          <ac:spMkLst>
            <pc:docMk/>
            <pc:sldMk cId="1721198982" sldId="288"/>
            <ac:spMk id="2" creationId="{C04C1DD0-8229-4060-8C5C-EF98CB6F1017}"/>
          </ac:spMkLst>
        </pc:spChg>
      </pc:sldChg>
      <pc:sldChg chg="modSp new">
        <pc:chgData name="Ruuskanen Kirsi" userId="S::kirsi.ruuskanen@ksao.fi::385b09cd-46a7-4da5-a888-e98a6cffe0d1" providerId="AD" clId="Web-{AA79B6A0-2D4D-C76F-B1AE-A6F984F10584}" dt="2020-11-09T13:43:29.887" v="3232" actId="20577"/>
        <pc:sldMkLst>
          <pc:docMk/>
          <pc:sldMk cId="1361357516" sldId="289"/>
        </pc:sldMkLst>
        <pc:spChg chg="mod">
          <ac:chgData name="Ruuskanen Kirsi" userId="S::kirsi.ruuskanen@ksao.fi::385b09cd-46a7-4da5-a888-e98a6cffe0d1" providerId="AD" clId="Web-{AA79B6A0-2D4D-C76F-B1AE-A6F984F10584}" dt="2020-11-09T13:38:42.224" v="2650" actId="20577"/>
          <ac:spMkLst>
            <pc:docMk/>
            <pc:sldMk cId="1361357516" sldId="289"/>
            <ac:spMk id="2" creationId="{A43468E7-70BF-4079-B941-1C9B377A6706}"/>
          </ac:spMkLst>
        </pc:spChg>
        <pc:spChg chg="mod">
          <ac:chgData name="Ruuskanen Kirsi" userId="S::kirsi.ruuskanen@ksao.fi::385b09cd-46a7-4da5-a888-e98a6cffe0d1" providerId="AD" clId="Web-{AA79B6A0-2D4D-C76F-B1AE-A6F984F10584}" dt="2020-11-09T13:40:41.414" v="2933" actId="20577"/>
          <ac:spMkLst>
            <pc:docMk/>
            <pc:sldMk cId="1361357516" sldId="289"/>
            <ac:spMk id="3" creationId="{B2D2C88A-825B-437E-A602-E09ECDA241C7}"/>
          </ac:spMkLst>
        </pc:spChg>
        <pc:spChg chg="mod">
          <ac:chgData name="Ruuskanen Kirsi" userId="S::kirsi.ruuskanen@ksao.fi::385b09cd-46a7-4da5-a888-e98a6cffe0d1" providerId="AD" clId="Web-{AA79B6A0-2D4D-C76F-B1AE-A6F984F10584}" dt="2020-11-09T13:43:29.887" v="3232" actId="20577"/>
          <ac:spMkLst>
            <pc:docMk/>
            <pc:sldMk cId="1361357516" sldId="289"/>
            <ac:spMk id="4" creationId="{4ED2A29C-63E0-4A23-B0CB-386F3588DBB0}"/>
          </ac:spMkLst>
        </pc:spChg>
      </pc:sldChg>
      <pc:sldChg chg="addSp delSp modSp new">
        <pc:chgData name="Ruuskanen Kirsi" userId="S::kirsi.ruuskanen@ksao.fi::385b09cd-46a7-4da5-a888-e98a6cffe0d1" providerId="AD" clId="Web-{AA79B6A0-2D4D-C76F-B1AE-A6F984F10584}" dt="2020-11-09T14:01:17.332" v="4560" actId="14100"/>
        <pc:sldMkLst>
          <pc:docMk/>
          <pc:sldMk cId="3307097571" sldId="290"/>
        </pc:sldMkLst>
        <pc:spChg chg="del">
          <ac:chgData name="Ruuskanen Kirsi" userId="S::kirsi.ruuskanen@ksao.fi::385b09cd-46a7-4da5-a888-e98a6cffe0d1" providerId="AD" clId="Web-{AA79B6A0-2D4D-C76F-B1AE-A6F984F10584}" dt="2020-11-09T13:44:00.872" v="3235"/>
          <ac:spMkLst>
            <pc:docMk/>
            <pc:sldMk cId="3307097571" sldId="290"/>
            <ac:spMk id="3" creationId="{10C00913-5AF6-4A6E-AF39-6FB2DD172D68}"/>
          </ac:spMkLst>
        </pc:spChg>
        <pc:spChg chg="mod">
          <ac:chgData name="Ruuskanen Kirsi" userId="S::kirsi.ruuskanen@ksao.fi::385b09cd-46a7-4da5-a888-e98a6cffe0d1" providerId="AD" clId="Web-{AA79B6A0-2D4D-C76F-B1AE-A6F984F10584}" dt="2020-11-09T14:01:17.332" v="4560" actId="14100"/>
          <ac:spMkLst>
            <pc:docMk/>
            <pc:sldMk cId="3307097571" sldId="290"/>
            <ac:spMk id="4" creationId="{86F199D4-530E-40FC-A68D-ECAEDBCD2E5A}"/>
          </ac:spMkLst>
        </pc:spChg>
        <pc:spChg chg="add del mod">
          <ac:chgData name="Ruuskanen Kirsi" userId="S::kirsi.ruuskanen@ksao.fi::385b09cd-46a7-4da5-a888-e98a6cffe0d1" providerId="AD" clId="Web-{AA79B6A0-2D4D-C76F-B1AE-A6F984F10584}" dt="2020-11-09T14:01:17.332" v="4560" actId="14100"/>
          <ac:spMkLst>
            <pc:docMk/>
            <pc:sldMk cId="3307097571" sldId="290"/>
            <ac:spMk id="13" creationId="{1E5E62CD-EF4D-4E75-A9AA-3613C6B42E87}"/>
          </ac:spMkLst>
        </pc:spChg>
        <pc:spChg chg="add del mod">
          <ac:chgData name="Ruuskanen Kirsi" userId="S::kirsi.ruuskanen@ksao.fi::385b09cd-46a7-4da5-a888-e98a6cffe0d1" providerId="AD" clId="Web-{AA79B6A0-2D4D-C76F-B1AE-A6F984F10584}" dt="2020-11-09T13:49:03.034" v="3518"/>
          <ac:spMkLst>
            <pc:docMk/>
            <pc:sldMk cId="3307097571" sldId="290"/>
            <ac:spMk id="15" creationId="{EE25C2CC-1266-4B3A-BC53-0FC261F37273}"/>
          </ac:spMkLst>
        </pc:spChg>
        <pc:graphicFrameChg chg="add del mod ord modGraphic">
          <ac:chgData name="Ruuskanen Kirsi" userId="S::kirsi.ruuskanen@ksao.fi::385b09cd-46a7-4da5-a888-e98a6cffe0d1" providerId="AD" clId="Web-{AA79B6A0-2D4D-C76F-B1AE-A6F984F10584}" dt="2020-11-09T13:44:09.216" v="3236"/>
          <ac:graphicFrameMkLst>
            <pc:docMk/>
            <pc:sldMk cId="3307097571" sldId="290"/>
            <ac:graphicFrameMk id="5" creationId="{158CEC2B-E724-4697-8449-D95C35CA424A}"/>
          </ac:graphicFrameMkLst>
        </pc:graphicFrameChg>
      </pc:sldChg>
      <pc:sldChg chg="modSp new">
        <pc:chgData name="Ruuskanen Kirsi" userId="S::kirsi.ruuskanen@ksao.fi::385b09cd-46a7-4da5-a888-e98a6cffe0d1" providerId="AD" clId="Web-{AA79B6A0-2D4D-C76F-B1AE-A6F984F10584}" dt="2020-11-09T14:00:35.909" v="4556" actId="14100"/>
        <pc:sldMkLst>
          <pc:docMk/>
          <pc:sldMk cId="628987414" sldId="291"/>
        </pc:sldMkLst>
        <pc:spChg chg="mod">
          <ac:chgData name="Ruuskanen Kirsi" userId="S::kirsi.ruuskanen@ksao.fi::385b09cd-46a7-4da5-a888-e98a6cffe0d1" providerId="AD" clId="Web-{AA79B6A0-2D4D-C76F-B1AE-A6F984F10584}" dt="2020-11-09T14:00:25.487" v="4554" actId="14100"/>
          <ac:spMkLst>
            <pc:docMk/>
            <pc:sldMk cId="628987414" sldId="291"/>
            <ac:spMk id="3" creationId="{7B1D6696-7632-4EF4-9F92-20726B90C12F}"/>
          </ac:spMkLst>
        </pc:spChg>
        <pc:spChg chg="mod">
          <ac:chgData name="Ruuskanen Kirsi" userId="S::kirsi.ruuskanen@ksao.fi::385b09cd-46a7-4da5-a888-e98a6cffe0d1" providerId="AD" clId="Web-{AA79B6A0-2D4D-C76F-B1AE-A6F984F10584}" dt="2020-11-09T14:00:35.909" v="4556" actId="14100"/>
          <ac:spMkLst>
            <pc:docMk/>
            <pc:sldMk cId="628987414" sldId="291"/>
            <ac:spMk id="4" creationId="{84C75B56-1E93-49A0-A2BA-AE3421C1438D}"/>
          </ac:spMkLst>
        </pc:spChg>
      </pc:sldChg>
    </pc:docChg>
  </pc:docChgLst>
  <pc:docChgLst>
    <pc:chgData name="Kalliomäki Päivi" userId="S::paivi.kalliomaki@ksao.fi::16246fed-9e9e-464e-9001-6a4028ccdc9d" providerId="AD" clId="Web-{E96DC997-922E-EA0C-D733-52966010E255}"/>
    <pc:docChg chg="modSld">
      <pc:chgData name="Kalliomäki Päivi" userId="S::paivi.kalliomaki@ksao.fi::16246fed-9e9e-464e-9001-6a4028ccdc9d" providerId="AD" clId="Web-{E96DC997-922E-EA0C-D733-52966010E255}" dt="2021-09-29T08:53:22.447" v="16" actId="14100"/>
      <pc:docMkLst>
        <pc:docMk/>
      </pc:docMkLst>
      <pc:sldChg chg="addSp delSp modSp mod setBg">
        <pc:chgData name="Kalliomäki Päivi" userId="S::paivi.kalliomaki@ksao.fi::16246fed-9e9e-464e-9001-6a4028ccdc9d" providerId="AD" clId="Web-{E96DC997-922E-EA0C-D733-52966010E255}" dt="2021-09-29T08:53:22.447" v="16" actId="14100"/>
        <pc:sldMkLst>
          <pc:docMk/>
          <pc:sldMk cId="1195111657" sldId="287"/>
        </pc:sldMkLst>
        <pc:spChg chg="mod">
          <ac:chgData name="Kalliomäki Päivi" userId="S::paivi.kalliomaki@ksao.fi::16246fed-9e9e-464e-9001-6a4028ccdc9d" providerId="AD" clId="Web-{E96DC997-922E-EA0C-D733-52966010E255}" dt="2021-09-29T08:50:34.625" v="8"/>
          <ac:spMkLst>
            <pc:docMk/>
            <pc:sldMk cId="1195111657" sldId="287"/>
            <ac:spMk id="2" creationId="{577496D9-7254-475F-948B-13B9E079A04B}"/>
          </ac:spMkLst>
        </pc:spChg>
        <pc:spChg chg="mod ord">
          <ac:chgData name="Kalliomäki Päivi" userId="S::paivi.kalliomaki@ksao.fi::16246fed-9e9e-464e-9001-6a4028ccdc9d" providerId="AD" clId="Web-{E96DC997-922E-EA0C-D733-52966010E255}" dt="2021-09-29T08:53:22.447" v="16" actId="14100"/>
          <ac:spMkLst>
            <pc:docMk/>
            <pc:sldMk cId="1195111657" sldId="287"/>
            <ac:spMk id="3" creationId="{4EB773C6-C4F4-4746-AA29-3461090EE396}"/>
          </ac:spMkLst>
        </pc:spChg>
        <pc:spChg chg="add del">
          <ac:chgData name="Kalliomäki Päivi" userId="S::paivi.kalliomaki@ksao.fi::16246fed-9e9e-464e-9001-6a4028ccdc9d" providerId="AD" clId="Web-{E96DC997-922E-EA0C-D733-52966010E255}" dt="2021-09-29T08:50:34.625" v="8"/>
          <ac:spMkLst>
            <pc:docMk/>
            <pc:sldMk cId="1195111657" sldId="287"/>
            <ac:spMk id="6" creationId="{A65AC7D1-EAA9-48F5-B509-60A7F50BF703}"/>
          </ac:spMkLst>
        </pc:spChg>
        <pc:spChg chg="add del">
          <ac:chgData name="Kalliomäki Päivi" userId="S::paivi.kalliomaki@ksao.fi::16246fed-9e9e-464e-9001-6a4028ccdc9d" providerId="AD" clId="Web-{E96DC997-922E-EA0C-D733-52966010E255}" dt="2021-09-29T08:50:34.625" v="8"/>
          <ac:spMkLst>
            <pc:docMk/>
            <pc:sldMk cId="1195111657" sldId="287"/>
            <ac:spMk id="7" creationId="{D6320AF9-619A-4175-865B-5663E1AEF4C5}"/>
          </ac:spMkLst>
        </pc:spChg>
        <pc:spChg chg="add del">
          <ac:chgData name="Kalliomäki Päivi" userId="S::paivi.kalliomaki@ksao.fi::16246fed-9e9e-464e-9001-6a4028ccdc9d" providerId="AD" clId="Web-{E96DC997-922E-EA0C-D733-52966010E255}" dt="2021-09-29T08:50:34.625" v="8"/>
          <ac:spMkLst>
            <pc:docMk/>
            <pc:sldMk cId="1195111657" sldId="287"/>
            <ac:spMk id="12" creationId="{7E018740-5C2B-4A41-AC1A-7E68D1EC1954}"/>
          </ac:spMkLst>
        </pc:spChg>
        <pc:spChg chg="add del">
          <ac:chgData name="Kalliomäki Päivi" userId="S::paivi.kalliomaki@ksao.fi::16246fed-9e9e-464e-9001-6a4028ccdc9d" providerId="AD" clId="Web-{E96DC997-922E-EA0C-D733-52966010E255}" dt="2021-09-29T08:50:02.467" v="2"/>
          <ac:spMkLst>
            <pc:docMk/>
            <pc:sldMk cId="1195111657" sldId="287"/>
            <ac:spMk id="13" creationId="{3F088236-D655-4F88-B238-E16762358025}"/>
          </ac:spMkLst>
        </pc:spChg>
        <pc:spChg chg="add del">
          <ac:chgData name="Kalliomäki Päivi" userId="S::paivi.kalliomaki@ksao.fi::16246fed-9e9e-464e-9001-6a4028ccdc9d" providerId="AD" clId="Web-{E96DC997-922E-EA0C-D733-52966010E255}" dt="2021-09-29T08:50:34.625" v="8"/>
          <ac:spMkLst>
            <pc:docMk/>
            <pc:sldMk cId="1195111657" sldId="287"/>
            <ac:spMk id="14" creationId="{166F75A4-C475-4941-8EE2-B80A06A2C1BB}"/>
          </ac:spMkLst>
        </pc:spChg>
        <pc:spChg chg="add del">
          <ac:chgData name="Kalliomäki Päivi" userId="S::paivi.kalliomaki@ksao.fi::16246fed-9e9e-464e-9001-6a4028ccdc9d" providerId="AD" clId="Web-{E96DC997-922E-EA0C-D733-52966010E255}" dt="2021-09-29T08:50:02.467" v="2"/>
          <ac:spMkLst>
            <pc:docMk/>
            <pc:sldMk cId="1195111657" sldId="287"/>
            <ac:spMk id="15" creationId="{3DAC0C92-199E-475C-9390-119A9B027276}"/>
          </ac:spMkLst>
        </pc:spChg>
        <pc:spChg chg="add del">
          <ac:chgData name="Kalliomäki Päivi" userId="S::paivi.kalliomaki@ksao.fi::16246fed-9e9e-464e-9001-6a4028ccdc9d" providerId="AD" clId="Web-{E96DC997-922E-EA0C-D733-52966010E255}" dt="2021-09-29T08:50:34.625" v="8"/>
          <ac:spMkLst>
            <pc:docMk/>
            <pc:sldMk cId="1195111657" sldId="287"/>
            <ac:spMk id="16" creationId="{A032553A-72E8-4B0D-8405-FF9771C9AF05}"/>
          </ac:spMkLst>
        </pc:spChg>
        <pc:spChg chg="add del">
          <ac:chgData name="Kalliomäki Päivi" userId="S::paivi.kalliomaki@ksao.fi::16246fed-9e9e-464e-9001-6a4028ccdc9d" providerId="AD" clId="Web-{E96DC997-922E-EA0C-D733-52966010E255}" dt="2021-09-29T08:50:02.467" v="2"/>
          <ac:spMkLst>
            <pc:docMk/>
            <pc:sldMk cId="1195111657" sldId="287"/>
            <ac:spMk id="17" creationId="{C4CFB339-0ED8-4FE2-9EF1-6D1375B8499B}"/>
          </ac:spMkLst>
        </pc:spChg>
        <pc:spChg chg="add del">
          <ac:chgData name="Kalliomäki Päivi" userId="S::paivi.kalliomaki@ksao.fi::16246fed-9e9e-464e-9001-6a4028ccdc9d" providerId="AD" clId="Web-{E96DC997-922E-EA0C-D733-52966010E255}" dt="2021-09-29T08:50:34.625" v="8"/>
          <ac:spMkLst>
            <pc:docMk/>
            <pc:sldMk cId="1195111657" sldId="287"/>
            <ac:spMk id="18" creationId="{765800AC-C3B9-498E-87BC-29FAE4C76B21}"/>
          </ac:spMkLst>
        </pc:spChg>
        <pc:spChg chg="add del">
          <ac:chgData name="Kalliomäki Päivi" userId="S::paivi.kalliomaki@ksao.fi::16246fed-9e9e-464e-9001-6a4028ccdc9d" providerId="AD" clId="Web-{E96DC997-922E-EA0C-D733-52966010E255}" dt="2021-09-29T08:50:02.467" v="2"/>
          <ac:spMkLst>
            <pc:docMk/>
            <pc:sldMk cId="1195111657" sldId="287"/>
            <ac:spMk id="19" creationId="{31896C80-2069-4431-9C19-83B913734490}"/>
          </ac:spMkLst>
        </pc:spChg>
        <pc:spChg chg="add del">
          <ac:chgData name="Kalliomäki Päivi" userId="S::paivi.kalliomaki@ksao.fi::16246fed-9e9e-464e-9001-6a4028ccdc9d" providerId="AD" clId="Web-{E96DC997-922E-EA0C-D733-52966010E255}" dt="2021-09-29T08:50:34.625" v="8"/>
          <ac:spMkLst>
            <pc:docMk/>
            <pc:sldMk cId="1195111657" sldId="287"/>
            <ac:spMk id="20" creationId="{1F9D6ACB-2FF4-49F9-978A-E0D5327FC635}"/>
          </ac:spMkLst>
        </pc:spChg>
        <pc:spChg chg="add del">
          <ac:chgData name="Kalliomäki Päivi" userId="S::paivi.kalliomaki@ksao.fi::16246fed-9e9e-464e-9001-6a4028ccdc9d" providerId="AD" clId="Web-{E96DC997-922E-EA0C-D733-52966010E255}" dt="2021-09-29T08:50:02.467" v="2"/>
          <ac:spMkLst>
            <pc:docMk/>
            <pc:sldMk cId="1195111657" sldId="287"/>
            <ac:spMk id="21" creationId="{BF120A21-0841-4823-B0C4-28AEBCEF9B78}"/>
          </ac:spMkLst>
        </pc:spChg>
        <pc:spChg chg="add del">
          <ac:chgData name="Kalliomäki Päivi" userId="S::paivi.kalliomaki@ksao.fi::16246fed-9e9e-464e-9001-6a4028ccdc9d" providerId="AD" clId="Web-{E96DC997-922E-EA0C-D733-52966010E255}" dt="2021-09-29T08:50:02.467" v="2"/>
          <ac:spMkLst>
            <pc:docMk/>
            <pc:sldMk cId="1195111657" sldId="287"/>
            <ac:spMk id="23" creationId="{DBB05BAE-BBD3-4289-899F-A6851503C6B0}"/>
          </ac:spMkLst>
        </pc:spChg>
        <pc:spChg chg="add del">
          <ac:chgData name="Kalliomäki Päivi" userId="S::paivi.kalliomaki@ksao.fi::16246fed-9e9e-464e-9001-6a4028ccdc9d" providerId="AD" clId="Web-{E96DC997-922E-EA0C-D733-52966010E255}" dt="2021-09-29T08:50:02.467" v="2"/>
          <ac:spMkLst>
            <pc:docMk/>
            <pc:sldMk cId="1195111657" sldId="287"/>
            <ac:spMk id="25" creationId="{9874D11C-36F5-4BBE-A490-019A54E953B0}"/>
          </ac:spMkLst>
        </pc:spChg>
        <pc:spChg chg="add del">
          <ac:chgData name="Kalliomäki Päivi" userId="S::paivi.kalliomaki@ksao.fi::16246fed-9e9e-464e-9001-6a4028ccdc9d" providerId="AD" clId="Web-{E96DC997-922E-EA0C-D733-52966010E255}" dt="2021-09-29T08:50:34.625" v="8"/>
          <ac:spMkLst>
            <pc:docMk/>
            <pc:sldMk cId="1195111657" sldId="287"/>
            <ac:spMk id="27" creationId="{A5EC319D-0FEA-4B95-A3EA-01E35672C95B}"/>
          </ac:spMkLst>
        </pc:spChg>
        <pc:picChg chg="add mod ord">
          <ac:chgData name="Kalliomäki Päivi" userId="S::paivi.kalliomaki@ksao.fi::16246fed-9e9e-464e-9001-6a4028ccdc9d" providerId="AD" clId="Web-{E96DC997-922E-EA0C-D733-52966010E255}" dt="2021-09-29T08:50:45.719" v="11" actId="1076"/>
          <ac:picMkLst>
            <pc:docMk/>
            <pc:sldMk cId="1195111657" sldId="287"/>
            <ac:picMk id="4" creationId="{281F6D2F-C743-42C9-A1A9-A737A25E6A4B}"/>
          </ac:picMkLst>
        </pc:picChg>
        <pc:cxnChg chg="add del">
          <ac:chgData name="Kalliomäki Päivi" userId="S::paivi.kalliomaki@ksao.fi::16246fed-9e9e-464e-9001-6a4028ccdc9d" providerId="AD" clId="Web-{E96DC997-922E-EA0C-D733-52966010E255}" dt="2021-09-29T08:50:34.625" v="8"/>
          <ac:cxnSpMkLst>
            <pc:docMk/>
            <pc:sldMk cId="1195111657" sldId="287"/>
            <ac:cxnSpMk id="8" creationId="{063B6EC6-D752-4EE7-908B-F8F19E8C7FEA}"/>
          </ac:cxnSpMkLst>
        </pc:cxnChg>
        <pc:cxnChg chg="add del">
          <ac:chgData name="Kalliomäki Päivi" userId="S::paivi.kalliomaki@ksao.fi::16246fed-9e9e-464e-9001-6a4028ccdc9d" providerId="AD" clId="Web-{E96DC997-922E-EA0C-D733-52966010E255}" dt="2021-09-29T08:50:02.467" v="2"/>
          <ac:cxnSpMkLst>
            <pc:docMk/>
            <pc:sldMk cId="1195111657" sldId="287"/>
            <ac:cxnSpMk id="9" creationId="{64FA5DFF-7FE6-4855-84E6-DFA78EE978BD}"/>
          </ac:cxnSpMkLst>
        </pc:cxnChg>
        <pc:cxnChg chg="add del">
          <ac:chgData name="Kalliomäki Päivi" userId="S::paivi.kalliomaki@ksao.fi::16246fed-9e9e-464e-9001-6a4028ccdc9d" providerId="AD" clId="Web-{E96DC997-922E-EA0C-D733-52966010E255}" dt="2021-09-29T08:50:34.625" v="8"/>
          <ac:cxnSpMkLst>
            <pc:docMk/>
            <pc:sldMk cId="1195111657" sldId="287"/>
            <ac:cxnSpMk id="10" creationId="{EFECD4E8-AD3E-4228-82A2-9461958EA94D}"/>
          </ac:cxnSpMkLst>
        </pc:cxnChg>
        <pc:cxnChg chg="add del">
          <ac:chgData name="Kalliomäki Päivi" userId="S::paivi.kalliomaki@ksao.fi::16246fed-9e9e-464e-9001-6a4028ccdc9d" providerId="AD" clId="Web-{E96DC997-922E-EA0C-D733-52966010E255}" dt="2021-09-29T08:50:02.467" v="2"/>
          <ac:cxnSpMkLst>
            <pc:docMk/>
            <pc:sldMk cId="1195111657" sldId="287"/>
            <ac:cxnSpMk id="11" creationId="{2AFD8CBA-54A3-4363-991B-B9C631BBFA74}"/>
          </ac:cxnSpMkLst>
        </pc:cxnChg>
      </pc:sldChg>
    </pc:docChg>
  </pc:docChgLst>
  <pc:docChgLst>
    <pc:chgData name="Kalliomäki Päivi" userId="S::paivi.kalliomaki@ksao.fi::16246fed-9e9e-464e-9001-6a4028ccdc9d" providerId="AD" clId="Web-{C21FC1EC-D3D5-0116-13FA-AD9686410B52}"/>
    <pc:docChg chg="addSld delSld modSld">
      <pc:chgData name="Kalliomäki Päivi" userId="S::paivi.kalliomaki@ksao.fi::16246fed-9e9e-464e-9001-6a4028ccdc9d" providerId="AD" clId="Web-{C21FC1EC-D3D5-0116-13FA-AD9686410B52}" dt="2020-11-12T08:46:37.179" v="17" actId="1076"/>
      <pc:docMkLst>
        <pc:docMk/>
      </pc:docMkLst>
      <pc:sldChg chg="addSp modSp mod setBg">
        <pc:chgData name="Kalliomäki Päivi" userId="S::paivi.kalliomaki@ksao.fi::16246fed-9e9e-464e-9001-6a4028ccdc9d" providerId="AD" clId="Web-{C21FC1EC-D3D5-0116-13FA-AD9686410B52}" dt="2020-11-12T08:40:32.982" v="3"/>
        <pc:sldMkLst>
          <pc:docMk/>
          <pc:sldMk cId="1843134073" sldId="259"/>
        </pc:sldMkLst>
        <pc:spChg chg="mod">
          <ac:chgData name="Kalliomäki Päivi" userId="S::paivi.kalliomaki@ksao.fi::16246fed-9e9e-464e-9001-6a4028ccdc9d" providerId="AD" clId="Web-{C21FC1EC-D3D5-0116-13FA-AD9686410B52}" dt="2020-11-12T08:40:32.982" v="3"/>
          <ac:spMkLst>
            <pc:docMk/>
            <pc:sldMk cId="1843134073" sldId="259"/>
            <ac:spMk id="2" creationId="{6E855745-F213-4EE4-B934-E7D01F0F2121}"/>
          </ac:spMkLst>
        </pc:spChg>
        <pc:spChg chg="mod ord">
          <ac:chgData name="Kalliomäki Päivi" userId="S::paivi.kalliomaki@ksao.fi::16246fed-9e9e-464e-9001-6a4028ccdc9d" providerId="AD" clId="Web-{C21FC1EC-D3D5-0116-13FA-AD9686410B52}" dt="2020-11-12T08:40:32.982" v="3"/>
          <ac:spMkLst>
            <pc:docMk/>
            <pc:sldMk cId="1843134073" sldId="259"/>
            <ac:spMk id="3" creationId="{01A3AC39-D32C-48DE-BABB-24E1DBA8E869}"/>
          </ac:spMkLst>
        </pc:spChg>
        <pc:grpChg chg="add">
          <ac:chgData name="Kalliomäki Päivi" userId="S::paivi.kalliomaki@ksao.fi::16246fed-9e9e-464e-9001-6a4028ccdc9d" providerId="AD" clId="Web-{C21FC1EC-D3D5-0116-13FA-AD9686410B52}" dt="2020-11-12T08:40:32.982" v="3"/>
          <ac:grpSpMkLst>
            <pc:docMk/>
            <pc:sldMk cId="1843134073" sldId="259"/>
            <ac:grpSpMk id="10" creationId="{1F2B4773-3207-44CC-B7AC-892B70498211}"/>
          </ac:grpSpMkLst>
        </pc:grpChg>
        <pc:picChg chg="mod">
          <ac:chgData name="Kalliomäki Päivi" userId="S::paivi.kalliomaki@ksao.fi::16246fed-9e9e-464e-9001-6a4028ccdc9d" providerId="AD" clId="Web-{C21FC1EC-D3D5-0116-13FA-AD9686410B52}" dt="2020-11-12T08:40:32.982" v="3"/>
          <ac:picMkLst>
            <pc:docMk/>
            <pc:sldMk cId="1843134073" sldId="259"/>
            <ac:picMk id="5" creationId="{CE36FFCC-A938-4D22-9B21-5591A3BFDA04}"/>
          </ac:picMkLst>
        </pc:picChg>
      </pc:sldChg>
      <pc:sldChg chg="addSp delSp modSp">
        <pc:chgData name="Kalliomäki Päivi" userId="S::paivi.kalliomaki@ksao.fi::16246fed-9e9e-464e-9001-6a4028ccdc9d" providerId="AD" clId="Web-{C21FC1EC-D3D5-0116-13FA-AD9686410B52}" dt="2020-11-12T08:44:27.863" v="11"/>
        <pc:sldMkLst>
          <pc:docMk/>
          <pc:sldMk cId="2413365120" sldId="262"/>
        </pc:sldMkLst>
        <pc:picChg chg="add del mod">
          <ac:chgData name="Kalliomäki Päivi" userId="S::paivi.kalliomaki@ksao.fi::16246fed-9e9e-464e-9001-6a4028ccdc9d" providerId="AD" clId="Web-{C21FC1EC-D3D5-0116-13FA-AD9686410B52}" dt="2020-11-12T08:44:27.863" v="11"/>
          <ac:picMkLst>
            <pc:docMk/>
            <pc:sldMk cId="2413365120" sldId="262"/>
            <ac:picMk id="4" creationId="{9F0AB684-C32F-479E-86E6-B9C874EC59D0}"/>
          </ac:picMkLst>
        </pc:picChg>
        <pc:picChg chg="del mod">
          <ac:chgData name="Kalliomäki Päivi" userId="S::paivi.kalliomaki@ksao.fi::16246fed-9e9e-464e-9001-6a4028ccdc9d" providerId="AD" clId="Web-{C21FC1EC-D3D5-0116-13FA-AD9686410B52}" dt="2020-11-12T08:44:08.597" v="5"/>
          <ac:picMkLst>
            <pc:docMk/>
            <pc:sldMk cId="2413365120" sldId="262"/>
            <ac:picMk id="8" creationId="{F600E70B-AF60-42AB-BE3D-F105962B8113}"/>
          </ac:picMkLst>
        </pc:picChg>
      </pc:sldChg>
      <pc:sldChg chg="addSp delSp modSp mod setBg">
        <pc:chgData name="Kalliomäki Päivi" userId="S::paivi.kalliomaki@ksao.fi::16246fed-9e9e-464e-9001-6a4028ccdc9d" providerId="AD" clId="Web-{C21FC1EC-D3D5-0116-13FA-AD9686410B52}" dt="2020-11-12T08:44:39.317" v="14"/>
        <pc:sldMkLst>
          <pc:docMk/>
          <pc:sldMk cId="566494063" sldId="264"/>
        </pc:sldMkLst>
        <pc:spChg chg="mod">
          <ac:chgData name="Kalliomäki Päivi" userId="S::paivi.kalliomaki@ksao.fi::16246fed-9e9e-464e-9001-6a4028ccdc9d" providerId="AD" clId="Web-{C21FC1EC-D3D5-0116-13FA-AD9686410B52}" dt="2020-11-12T08:44:39.317" v="14"/>
          <ac:spMkLst>
            <pc:docMk/>
            <pc:sldMk cId="566494063" sldId="264"/>
            <ac:spMk id="2" creationId="{11B1576C-38B0-4DB6-A3B0-02731959B35E}"/>
          </ac:spMkLst>
        </pc:spChg>
        <pc:spChg chg="mod">
          <ac:chgData name="Kalliomäki Päivi" userId="S::paivi.kalliomaki@ksao.fi::16246fed-9e9e-464e-9001-6a4028ccdc9d" providerId="AD" clId="Web-{C21FC1EC-D3D5-0116-13FA-AD9686410B52}" dt="2020-11-12T08:44:39.317" v="14"/>
          <ac:spMkLst>
            <pc:docMk/>
            <pc:sldMk cId="566494063" sldId="264"/>
            <ac:spMk id="3" creationId="{C5E9B856-2850-479A-B3A2-D772A7C170BB}"/>
          </ac:spMkLst>
        </pc:spChg>
        <pc:spChg chg="add">
          <ac:chgData name="Kalliomäki Päivi" userId="S::paivi.kalliomaki@ksao.fi::16246fed-9e9e-464e-9001-6a4028ccdc9d" providerId="AD" clId="Web-{C21FC1EC-D3D5-0116-13FA-AD9686410B52}" dt="2020-11-12T08:44:39.317" v="14"/>
          <ac:spMkLst>
            <pc:docMk/>
            <pc:sldMk cId="566494063" sldId="264"/>
            <ac:spMk id="14" creationId="{3F088236-D655-4F88-B238-E16762358025}"/>
          </ac:spMkLst>
        </pc:spChg>
        <pc:spChg chg="add">
          <ac:chgData name="Kalliomäki Päivi" userId="S::paivi.kalliomaki@ksao.fi::16246fed-9e9e-464e-9001-6a4028ccdc9d" providerId="AD" clId="Web-{C21FC1EC-D3D5-0116-13FA-AD9686410B52}" dt="2020-11-12T08:44:39.317" v="14"/>
          <ac:spMkLst>
            <pc:docMk/>
            <pc:sldMk cId="566494063" sldId="264"/>
            <ac:spMk id="16" creationId="{3DAC0C92-199E-475C-9390-119A9B027276}"/>
          </ac:spMkLst>
        </pc:spChg>
        <pc:spChg chg="add">
          <ac:chgData name="Kalliomäki Päivi" userId="S::paivi.kalliomaki@ksao.fi::16246fed-9e9e-464e-9001-6a4028ccdc9d" providerId="AD" clId="Web-{C21FC1EC-D3D5-0116-13FA-AD9686410B52}" dt="2020-11-12T08:44:39.317" v="14"/>
          <ac:spMkLst>
            <pc:docMk/>
            <pc:sldMk cId="566494063" sldId="264"/>
            <ac:spMk id="18" creationId="{C4CFB339-0ED8-4FE2-9EF1-6D1375B8499B}"/>
          </ac:spMkLst>
        </pc:spChg>
        <pc:spChg chg="add">
          <ac:chgData name="Kalliomäki Päivi" userId="S::paivi.kalliomaki@ksao.fi::16246fed-9e9e-464e-9001-6a4028ccdc9d" providerId="AD" clId="Web-{C21FC1EC-D3D5-0116-13FA-AD9686410B52}" dt="2020-11-12T08:44:39.317" v="14"/>
          <ac:spMkLst>
            <pc:docMk/>
            <pc:sldMk cId="566494063" sldId="264"/>
            <ac:spMk id="20" creationId="{31896C80-2069-4431-9C19-83B913734490}"/>
          </ac:spMkLst>
        </pc:spChg>
        <pc:spChg chg="add">
          <ac:chgData name="Kalliomäki Päivi" userId="S::paivi.kalliomaki@ksao.fi::16246fed-9e9e-464e-9001-6a4028ccdc9d" providerId="AD" clId="Web-{C21FC1EC-D3D5-0116-13FA-AD9686410B52}" dt="2020-11-12T08:44:39.317" v="14"/>
          <ac:spMkLst>
            <pc:docMk/>
            <pc:sldMk cId="566494063" sldId="264"/>
            <ac:spMk id="22" creationId="{BF120A21-0841-4823-B0C4-28AEBCEF9B78}"/>
          </ac:spMkLst>
        </pc:spChg>
        <pc:spChg chg="add">
          <ac:chgData name="Kalliomäki Päivi" userId="S::paivi.kalliomaki@ksao.fi::16246fed-9e9e-464e-9001-6a4028ccdc9d" providerId="AD" clId="Web-{C21FC1EC-D3D5-0116-13FA-AD9686410B52}" dt="2020-11-12T08:44:39.317" v="14"/>
          <ac:spMkLst>
            <pc:docMk/>
            <pc:sldMk cId="566494063" sldId="264"/>
            <ac:spMk id="24" creationId="{DBB05BAE-BBD3-4289-899F-A6851503C6B0}"/>
          </ac:spMkLst>
        </pc:spChg>
        <pc:spChg chg="add">
          <ac:chgData name="Kalliomäki Päivi" userId="S::paivi.kalliomaki@ksao.fi::16246fed-9e9e-464e-9001-6a4028ccdc9d" providerId="AD" clId="Web-{C21FC1EC-D3D5-0116-13FA-AD9686410B52}" dt="2020-11-12T08:44:39.317" v="14"/>
          <ac:spMkLst>
            <pc:docMk/>
            <pc:sldMk cId="566494063" sldId="264"/>
            <ac:spMk id="26" creationId="{9874D11C-36F5-4BBE-A490-019A54E953B0}"/>
          </ac:spMkLst>
        </pc:spChg>
        <pc:picChg chg="del">
          <ac:chgData name="Kalliomäki Päivi" userId="S::paivi.kalliomaki@ksao.fi::16246fed-9e9e-464e-9001-6a4028ccdc9d" providerId="AD" clId="Web-{C21FC1EC-D3D5-0116-13FA-AD9686410B52}" dt="2020-11-12T08:44:33.707" v="12"/>
          <ac:picMkLst>
            <pc:docMk/>
            <pc:sldMk cId="566494063" sldId="264"/>
            <ac:picMk id="4" creationId="{0637D0C5-9EDF-46C4-81C8-3EFEBD5C2FC4}"/>
          </ac:picMkLst>
        </pc:picChg>
        <pc:picChg chg="add mod ord">
          <ac:chgData name="Kalliomäki Päivi" userId="S::paivi.kalliomaki@ksao.fi::16246fed-9e9e-464e-9001-6a4028ccdc9d" providerId="AD" clId="Web-{C21FC1EC-D3D5-0116-13FA-AD9686410B52}" dt="2020-11-12T08:44:39.317" v="14"/>
          <ac:picMkLst>
            <pc:docMk/>
            <pc:sldMk cId="566494063" sldId="264"/>
            <ac:picMk id="5" creationId="{B43B053E-46D8-4107-B774-329C6E906A30}"/>
          </ac:picMkLst>
        </pc:picChg>
        <pc:cxnChg chg="add">
          <ac:chgData name="Kalliomäki Päivi" userId="S::paivi.kalliomaki@ksao.fi::16246fed-9e9e-464e-9001-6a4028ccdc9d" providerId="AD" clId="Web-{C21FC1EC-D3D5-0116-13FA-AD9686410B52}" dt="2020-11-12T08:44:39.317" v="14"/>
          <ac:cxnSpMkLst>
            <pc:docMk/>
            <pc:sldMk cId="566494063" sldId="264"/>
            <ac:cxnSpMk id="10" creationId="{64FA5DFF-7FE6-4855-84E6-DFA78EE978BD}"/>
          </ac:cxnSpMkLst>
        </pc:cxnChg>
        <pc:cxnChg chg="add">
          <ac:chgData name="Kalliomäki Päivi" userId="S::paivi.kalliomaki@ksao.fi::16246fed-9e9e-464e-9001-6a4028ccdc9d" providerId="AD" clId="Web-{C21FC1EC-D3D5-0116-13FA-AD9686410B52}" dt="2020-11-12T08:44:39.317" v="14"/>
          <ac:cxnSpMkLst>
            <pc:docMk/>
            <pc:sldMk cId="566494063" sldId="264"/>
            <ac:cxnSpMk id="12" creationId="{2AFD8CBA-54A3-4363-991B-B9C631BBFA74}"/>
          </ac:cxnSpMkLst>
        </pc:cxnChg>
      </pc:sldChg>
      <pc:sldChg chg="addSp modSp">
        <pc:chgData name="Kalliomäki Päivi" userId="S::paivi.kalliomaki@ksao.fi::16246fed-9e9e-464e-9001-6a4028ccdc9d" providerId="AD" clId="Web-{C21FC1EC-D3D5-0116-13FA-AD9686410B52}" dt="2020-11-12T08:46:37.179" v="17" actId="1076"/>
        <pc:sldMkLst>
          <pc:docMk/>
          <pc:sldMk cId="2658564690" sldId="265"/>
        </pc:sldMkLst>
        <pc:picChg chg="add mod">
          <ac:chgData name="Kalliomäki Päivi" userId="S::paivi.kalliomaki@ksao.fi::16246fed-9e9e-464e-9001-6a4028ccdc9d" providerId="AD" clId="Web-{C21FC1EC-D3D5-0116-13FA-AD9686410B52}" dt="2020-11-12T08:46:37.179" v="17" actId="1076"/>
          <ac:picMkLst>
            <pc:docMk/>
            <pc:sldMk cId="2658564690" sldId="265"/>
            <ac:picMk id="7" creationId="{267E5ACC-E2F6-4EFA-A9C6-ADBE4D25533E}"/>
          </ac:picMkLst>
        </pc:picChg>
      </pc:sldChg>
      <pc:sldChg chg="addSp new del">
        <pc:chgData name="Kalliomäki Päivi" userId="S::paivi.kalliomaki@ksao.fi::16246fed-9e9e-464e-9001-6a4028ccdc9d" providerId="AD" clId="Web-{C21FC1EC-D3D5-0116-13FA-AD9686410B52}" dt="2020-11-12T08:40:08.466" v="2"/>
        <pc:sldMkLst>
          <pc:docMk/>
          <pc:sldMk cId="2741927527" sldId="294"/>
        </pc:sldMkLst>
        <pc:picChg chg="add">
          <ac:chgData name="Kalliomäki Päivi" userId="S::paivi.kalliomaki@ksao.fi::16246fed-9e9e-464e-9001-6a4028ccdc9d" providerId="AD" clId="Web-{C21FC1EC-D3D5-0116-13FA-AD9686410B52}" dt="2020-11-12T08:39:41.980" v="1"/>
          <ac:picMkLst>
            <pc:docMk/>
            <pc:sldMk cId="2741927527" sldId="294"/>
            <ac:picMk id="5" creationId="{CD4CF502-2439-4993-8F0D-9AA668728E1E}"/>
          </ac:picMkLst>
        </pc:picChg>
      </pc:sldChg>
    </pc:docChg>
  </pc:docChgLst>
  <pc:docChgLst>
    <pc:chgData name="Kalliomäki Päivi" userId="323d7854-11be-4a1c-8cbb-bce91165975d" providerId="ADAL" clId="{B034BA3F-CEE4-490E-9F06-C55DC381C722}"/>
    <pc:docChg chg="custSel modSld modMainMaster">
      <pc:chgData name="Kalliomäki Päivi" userId="323d7854-11be-4a1c-8cbb-bce91165975d" providerId="ADAL" clId="{B034BA3F-CEE4-490E-9F06-C55DC381C722}" dt="2022-06-20T08:12:55.931" v="30" actId="14100"/>
      <pc:docMkLst>
        <pc:docMk/>
      </pc:docMkLst>
      <pc:sldChg chg="modSp mod">
        <pc:chgData name="Kalliomäki Päivi" userId="323d7854-11be-4a1c-8cbb-bce91165975d" providerId="ADAL" clId="{B034BA3F-CEE4-490E-9F06-C55DC381C722}" dt="2022-06-20T08:11:43.811" v="5" actId="27636"/>
        <pc:sldMkLst>
          <pc:docMk/>
          <pc:sldMk cId="655516677" sldId="261"/>
        </pc:sldMkLst>
        <pc:spChg chg="mod">
          <ac:chgData name="Kalliomäki Päivi" userId="323d7854-11be-4a1c-8cbb-bce91165975d" providerId="ADAL" clId="{B034BA3F-CEE4-490E-9F06-C55DC381C722}" dt="2022-06-20T08:11:43.811" v="5" actId="27636"/>
          <ac:spMkLst>
            <pc:docMk/>
            <pc:sldMk cId="655516677" sldId="261"/>
            <ac:spMk id="2" creationId="{9E840720-CB8D-4DF0-9C4D-FD4E00492A77}"/>
          </ac:spMkLst>
        </pc:spChg>
        <pc:spChg chg="mod">
          <ac:chgData name="Kalliomäki Päivi" userId="323d7854-11be-4a1c-8cbb-bce91165975d" providerId="ADAL" clId="{B034BA3F-CEE4-490E-9F06-C55DC381C722}" dt="2022-06-20T08:11:43.808" v="4" actId="27636"/>
          <ac:spMkLst>
            <pc:docMk/>
            <pc:sldMk cId="655516677" sldId="261"/>
            <ac:spMk id="4" creationId="{BA9C7BB2-5D17-4F27-B117-948BDCFD4378}"/>
          </ac:spMkLst>
        </pc:spChg>
      </pc:sldChg>
      <pc:sldChg chg="modSp mod">
        <pc:chgData name="Kalliomäki Päivi" userId="323d7854-11be-4a1c-8cbb-bce91165975d" providerId="ADAL" clId="{B034BA3F-CEE4-490E-9F06-C55DC381C722}" dt="2022-06-20T08:11:43.835" v="6" actId="27636"/>
        <pc:sldMkLst>
          <pc:docMk/>
          <pc:sldMk cId="566494063" sldId="264"/>
        </pc:sldMkLst>
        <pc:spChg chg="mod">
          <ac:chgData name="Kalliomäki Päivi" userId="323d7854-11be-4a1c-8cbb-bce91165975d" providerId="ADAL" clId="{B034BA3F-CEE4-490E-9F06-C55DC381C722}" dt="2022-06-20T08:11:43.835" v="6" actId="27636"/>
          <ac:spMkLst>
            <pc:docMk/>
            <pc:sldMk cId="566494063" sldId="264"/>
            <ac:spMk id="3" creationId="{C5E9B856-2850-479A-B3A2-D772A7C170BB}"/>
          </ac:spMkLst>
        </pc:spChg>
      </pc:sldChg>
      <pc:sldChg chg="modSp mod">
        <pc:chgData name="Kalliomäki Päivi" userId="323d7854-11be-4a1c-8cbb-bce91165975d" providerId="ADAL" clId="{B034BA3F-CEE4-490E-9F06-C55DC381C722}" dt="2022-06-20T08:11:43.873" v="9" actId="27636"/>
        <pc:sldMkLst>
          <pc:docMk/>
          <pc:sldMk cId="2658564690" sldId="265"/>
        </pc:sldMkLst>
        <pc:spChg chg="mod">
          <ac:chgData name="Kalliomäki Päivi" userId="323d7854-11be-4a1c-8cbb-bce91165975d" providerId="ADAL" clId="{B034BA3F-CEE4-490E-9F06-C55DC381C722}" dt="2022-06-20T08:11:43.873" v="9" actId="27636"/>
          <ac:spMkLst>
            <pc:docMk/>
            <pc:sldMk cId="2658564690" sldId="265"/>
            <ac:spMk id="3" creationId="{36DF7A5E-99B5-4148-ADD7-B4E8762660D1}"/>
          </ac:spMkLst>
        </pc:spChg>
        <pc:spChg chg="mod">
          <ac:chgData name="Kalliomäki Päivi" userId="323d7854-11be-4a1c-8cbb-bce91165975d" providerId="ADAL" clId="{B034BA3F-CEE4-490E-9F06-C55DC381C722}" dt="2022-06-20T08:11:43.870" v="8" actId="27636"/>
          <ac:spMkLst>
            <pc:docMk/>
            <pc:sldMk cId="2658564690" sldId="265"/>
            <ac:spMk id="4" creationId="{DBA31121-44CC-471F-A674-AAE5416F88CF}"/>
          </ac:spMkLst>
        </pc:spChg>
      </pc:sldChg>
      <pc:sldChg chg="modSp mod">
        <pc:chgData name="Kalliomäki Päivi" userId="323d7854-11be-4a1c-8cbb-bce91165975d" providerId="ADAL" clId="{B034BA3F-CEE4-490E-9F06-C55DC381C722}" dt="2022-06-20T08:11:43.898" v="11" actId="27636"/>
        <pc:sldMkLst>
          <pc:docMk/>
          <pc:sldMk cId="1499447277" sldId="266"/>
        </pc:sldMkLst>
        <pc:spChg chg="mod">
          <ac:chgData name="Kalliomäki Päivi" userId="323d7854-11be-4a1c-8cbb-bce91165975d" providerId="ADAL" clId="{B034BA3F-CEE4-490E-9F06-C55DC381C722}" dt="2022-06-20T08:11:43.898" v="11" actId="27636"/>
          <ac:spMkLst>
            <pc:docMk/>
            <pc:sldMk cId="1499447277" sldId="266"/>
            <ac:spMk id="4" creationId="{D2E6BE7A-2A25-4E0D-8BF1-53D194719725}"/>
          </ac:spMkLst>
        </pc:spChg>
        <pc:spChg chg="mod">
          <ac:chgData name="Kalliomäki Päivi" userId="323d7854-11be-4a1c-8cbb-bce91165975d" providerId="ADAL" clId="{B034BA3F-CEE4-490E-9F06-C55DC381C722}" dt="2022-06-20T08:11:43.895" v="10" actId="27636"/>
          <ac:spMkLst>
            <pc:docMk/>
            <pc:sldMk cId="1499447277" sldId="266"/>
            <ac:spMk id="6" creationId="{0E4D3C40-0DBA-4B9C-8668-66F973083D58}"/>
          </ac:spMkLst>
        </pc:spChg>
      </pc:sldChg>
      <pc:sldChg chg="modSp mod">
        <pc:chgData name="Kalliomäki Päivi" userId="323d7854-11be-4a1c-8cbb-bce91165975d" providerId="ADAL" clId="{B034BA3F-CEE4-490E-9F06-C55DC381C722}" dt="2022-06-20T08:11:43.925" v="13" actId="27636"/>
        <pc:sldMkLst>
          <pc:docMk/>
          <pc:sldMk cId="3924250579" sldId="267"/>
        </pc:sldMkLst>
        <pc:spChg chg="mod">
          <ac:chgData name="Kalliomäki Päivi" userId="323d7854-11be-4a1c-8cbb-bce91165975d" providerId="ADAL" clId="{B034BA3F-CEE4-490E-9F06-C55DC381C722}" dt="2022-06-20T08:11:43.922" v="12" actId="27636"/>
          <ac:spMkLst>
            <pc:docMk/>
            <pc:sldMk cId="3924250579" sldId="267"/>
            <ac:spMk id="4" creationId="{803EF6F4-6CBC-4803-934F-C38A57D649A7}"/>
          </ac:spMkLst>
        </pc:spChg>
        <pc:spChg chg="mod">
          <ac:chgData name="Kalliomäki Päivi" userId="323d7854-11be-4a1c-8cbb-bce91165975d" providerId="ADAL" clId="{B034BA3F-CEE4-490E-9F06-C55DC381C722}" dt="2022-06-20T08:11:43.925" v="13" actId="27636"/>
          <ac:spMkLst>
            <pc:docMk/>
            <pc:sldMk cId="3924250579" sldId="267"/>
            <ac:spMk id="6" creationId="{C2B5DBD0-1DFE-466B-8A9F-CF6925EE4203}"/>
          </ac:spMkLst>
        </pc:spChg>
      </pc:sldChg>
      <pc:sldChg chg="modSp mod">
        <pc:chgData name="Kalliomäki Päivi" userId="323d7854-11be-4a1c-8cbb-bce91165975d" providerId="ADAL" clId="{B034BA3F-CEE4-490E-9F06-C55DC381C722}" dt="2022-06-20T08:11:43.962" v="18" actId="27636"/>
        <pc:sldMkLst>
          <pc:docMk/>
          <pc:sldMk cId="3041975271" sldId="268"/>
        </pc:sldMkLst>
        <pc:spChg chg="mod">
          <ac:chgData name="Kalliomäki Päivi" userId="323d7854-11be-4a1c-8cbb-bce91165975d" providerId="ADAL" clId="{B034BA3F-CEE4-490E-9F06-C55DC381C722}" dt="2022-06-20T08:11:43.960" v="17" actId="27636"/>
          <ac:spMkLst>
            <pc:docMk/>
            <pc:sldMk cId="3041975271" sldId="268"/>
            <ac:spMk id="3" creationId="{9E05DBFF-5BA0-4FED-82EA-B9E3C25C7649}"/>
          </ac:spMkLst>
        </pc:spChg>
        <pc:spChg chg="mod">
          <ac:chgData name="Kalliomäki Päivi" userId="323d7854-11be-4a1c-8cbb-bce91165975d" providerId="ADAL" clId="{B034BA3F-CEE4-490E-9F06-C55DC381C722}" dt="2022-06-20T08:11:43.951" v="16" actId="27636"/>
          <ac:spMkLst>
            <pc:docMk/>
            <pc:sldMk cId="3041975271" sldId="268"/>
            <ac:spMk id="4" creationId="{DEC005D0-3E59-40DC-AA82-AA36DED54C26}"/>
          </ac:spMkLst>
        </pc:spChg>
        <pc:spChg chg="mod">
          <ac:chgData name="Kalliomäki Päivi" userId="323d7854-11be-4a1c-8cbb-bce91165975d" providerId="ADAL" clId="{B034BA3F-CEE4-490E-9F06-C55DC381C722}" dt="2022-06-20T08:11:43.962" v="18" actId="27636"/>
          <ac:spMkLst>
            <pc:docMk/>
            <pc:sldMk cId="3041975271" sldId="268"/>
            <ac:spMk id="5" creationId="{55E0BD83-A1A1-4B4B-B690-4ED1B03C6EDD}"/>
          </ac:spMkLst>
        </pc:spChg>
        <pc:spChg chg="mod">
          <ac:chgData name="Kalliomäki Päivi" userId="323d7854-11be-4a1c-8cbb-bce91165975d" providerId="ADAL" clId="{B034BA3F-CEE4-490E-9F06-C55DC381C722}" dt="2022-06-20T08:11:43.949" v="15" actId="27636"/>
          <ac:spMkLst>
            <pc:docMk/>
            <pc:sldMk cId="3041975271" sldId="268"/>
            <ac:spMk id="6" creationId="{3C4B97C4-BDD3-4746-94EC-82921350374F}"/>
          </ac:spMkLst>
        </pc:spChg>
      </pc:sldChg>
      <pc:sldChg chg="modSp mod">
        <pc:chgData name="Kalliomäki Päivi" userId="323d7854-11be-4a1c-8cbb-bce91165975d" providerId="ADAL" clId="{B034BA3F-CEE4-490E-9F06-C55DC381C722}" dt="2022-06-20T08:11:44.035" v="20" actId="27636"/>
        <pc:sldMkLst>
          <pc:docMk/>
          <pc:sldMk cId="1244347975" sldId="281"/>
        </pc:sldMkLst>
        <pc:spChg chg="mod">
          <ac:chgData name="Kalliomäki Päivi" userId="323d7854-11be-4a1c-8cbb-bce91165975d" providerId="ADAL" clId="{B034BA3F-CEE4-490E-9F06-C55DC381C722}" dt="2022-06-20T08:11:43.979" v="19" actId="27636"/>
          <ac:spMkLst>
            <pc:docMk/>
            <pc:sldMk cId="1244347975" sldId="281"/>
            <ac:spMk id="2" creationId="{48604D24-7021-413F-891B-1CAFB7D9973F}"/>
          </ac:spMkLst>
        </pc:spChg>
        <pc:spChg chg="mod">
          <ac:chgData name="Kalliomäki Päivi" userId="323d7854-11be-4a1c-8cbb-bce91165975d" providerId="ADAL" clId="{B034BA3F-CEE4-490E-9F06-C55DC381C722}" dt="2022-06-20T08:11:44.035" v="20" actId="27636"/>
          <ac:spMkLst>
            <pc:docMk/>
            <pc:sldMk cId="1244347975" sldId="281"/>
            <ac:spMk id="3" creationId="{5850EE18-C433-4F3D-BEFE-6AF17E0F3189}"/>
          </ac:spMkLst>
        </pc:spChg>
      </pc:sldChg>
      <pc:sldChg chg="modSp mod">
        <pc:chgData name="Kalliomäki Päivi" userId="323d7854-11be-4a1c-8cbb-bce91165975d" providerId="ADAL" clId="{B034BA3F-CEE4-490E-9F06-C55DC381C722}" dt="2022-06-20T08:11:44.161" v="23" actId="27636"/>
        <pc:sldMkLst>
          <pc:docMk/>
          <pc:sldMk cId="3785236128" sldId="282"/>
        </pc:sldMkLst>
        <pc:spChg chg="mod">
          <ac:chgData name="Kalliomäki Päivi" userId="323d7854-11be-4a1c-8cbb-bce91165975d" providerId="ADAL" clId="{B034BA3F-CEE4-490E-9F06-C55DC381C722}" dt="2022-06-20T08:11:44.161" v="23" actId="27636"/>
          <ac:spMkLst>
            <pc:docMk/>
            <pc:sldMk cId="3785236128" sldId="282"/>
            <ac:spMk id="3" creationId="{F382F558-0E26-423F-94DF-E3346AAE0BC1}"/>
          </ac:spMkLst>
        </pc:spChg>
      </pc:sldChg>
      <pc:sldChg chg="modSp mod">
        <pc:chgData name="Kalliomäki Päivi" userId="323d7854-11be-4a1c-8cbb-bce91165975d" providerId="ADAL" clId="{B034BA3F-CEE4-490E-9F06-C55DC381C722}" dt="2022-06-20T08:11:44.184" v="24" actId="27636"/>
        <pc:sldMkLst>
          <pc:docMk/>
          <pc:sldMk cId="2752820608" sldId="283"/>
        </pc:sldMkLst>
        <pc:spChg chg="mod">
          <ac:chgData name="Kalliomäki Päivi" userId="323d7854-11be-4a1c-8cbb-bce91165975d" providerId="ADAL" clId="{B034BA3F-CEE4-490E-9F06-C55DC381C722}" dt="2022-06-20T08:11:44.184" v="24" actId="27636"/>
          <ac:spMkLst>
            <pc:docMk/>
            <pc:sldMk cId="2752820608" sldId="283"/>
            <ac:spMk id="3" creationId="{5D0CFAF2-FAF4-4E09-A96C-DD1D126A3613}"/>
          </ac:spMkLst>
        </pc:spChg>
      </pc:sldChg>
      <pc:sldChg chg="modSp mod">
        <pc:chgData name="Kalliomäki Päivi" userId="323d7854-11be-4a1c-8cbb-bce91165975d" providerId="ADAL" clId="{B034BA3F-CEE4-490E-9F06-C55DC381C722}" dt="2022-06-20T08:11:43.765" v="3" actId="27636"/>
        <pc:sldMkLst>
          <pc:docMk/>
          <pc:sldMk cId="594045589" sldId="285"/>
        </pc:sldMkLst>
        <pc:spChg chg="mod">
          <ac:chgData name="Kalliomäki Päivi" userId="323d7854-11be-4a1c-8cbb-bce91165975d" providerId="ADAL" clId="{B034BA3F-CEE4-490E-9F06-C55DC381C722}" dt="2022-06-20T08:11:43.765" v="3" actId="27636"/>
          <ac:spMkLst>
            <pc:docMk/>
            <pc:sldMk cId="594045589" sldId="285"/>
            <ac:spMk id="250" creationId="{B2A9D966-8A82-4208-9652-ABD2C6019881}"/>
          </ac:spMkLst>
        </pc:spChg>
      </pc:sldChg>
      <pc:sldChg chg="modSp">
        <pc:chgData name="Kalliomäki Päivi" userId="323d7854-11be-4a1c-8cbb-bce91165975d" providerId="ADAL" clId="{B034BA3F-CEE4-490E-9F06-C55DC381C722}" dt="2022-06-20T08:11:43.525" v="2"/>
        <pc:sldMkLst>
          <pc:docMk/>
          <pc:sldMk cId="1195111657" sldId="287"/>
        </pc:sldMkLst>
        <pc:spChg chg="mod">
          <ac:chgData name="Kalliomäki Päivi" userId="323d7854-11be-4a1c-8cbb-bce91165975d" providerId="ADAL" clId="{B034BA3F-CEE4-490E-9F06-C55DC381C722}" dt="2022-06-20T08:11:43.525" v="2"/>
          <ac:spMkLst>
            <pc:docMk/>
            <pc:sldMk cId="1195111657" sldId="287"/>
            <ac:spMk id="2" creationId="{577496D9-7254-475F-948B-13B9E079A04B}"/>
          </ac:spMkLst>
        </pc:spChg>
      </pc:sldChg>
      <pc:sldChg chg="modSp mod">
        <pc:chgData name="Kalliomäki Päivi" userId="323d7854-11be-4a1c-8cbb-bce91165975d" providerId="ADAL" clId="{B034BA3F-CEE4-490E-9F06-C55DC381C722}" dt="2022-06-20T08:11:44.073" v="22" actId="27636"/>
        <pc:sldMkLst>
          <pc:docMk/>
          <pc:sldMk cId="2367752168" sldId="292"/>
        </pc:sldMkLst>
        <pc:spChg chg="mod">
          <ac:chgData name="Kalliomäki Päivi" userId="323d7854-11be-4a1c-8cbb-bce91165975d" providerId="ADAL" clId="{B034BA3F-CEE4-490E-9F06-C55DC381C722}" dt="2022-06-20T08:11:44.040" v="21" actId="27636"/>
          <ac:spMkLst>
            <pc:docMk/>
            <pc:sldMk cId="2367752168" sldId="292"/>
            <ac:spMk id="2" creationId="{C04C1DD0-8229-4060-8C5C-EF98CB6F1017}"/>
          </ac:spMkLst>
        </pc:spChg>
        <pc:spChg chg="mod">
          <ac:chgData name="Kalliomäki Päivi" userId="323d7854-11be-4a1c-8cbb-bce91165975d" providerId="ADAL" clId="{B034BA3F-CEE4-490E-9F06-C55DC381C722}" dt="2022-06-20T08:11:44.073" v="22" actId="27636"/>
          <ac:spMkLst>
            <pc:docMk/>
            <pc:sldMk cId="2367752168" sldId="292"/>
            <ac:spMk id="3" creationId="{CB6BEB63-F9C7-4F3C-81F1-F074D72B1C52}"/>
          </ac:spMkLst>
        </pc:spChg>
      </pc:sldChg>
      <pc:sldChg chg="modSp mod">
        <pc:chgData name="Kalliomäki Päivi" userId="323d7854-11be-4a1c-8cbb-bce91165975d" providerId="ADAL" clId="{B034BA3F-CEE4-490E-9F06-C55DC381C722}" dt="2022-06-20T08:11:44.343" v="27" actId="27636"/>
        <pc:sldMkLst>
          <pc:docMk/>
          <pc:sldMk cId="4217036597" sldId="293"/>
        </pc:sldMkLst>
        <pc:spChg chg="mod">
          <ac:chgData name="Kalliomäki Päivi" userId="323d7854-11be-4a1c-8cbb-bce91165975d" providerId="ADAL" clId="{B034BA3F-CEE4-490E-9F06-C55DC381C722}" dt="2022-06-20T08:11:44.343" v="27" actId="27636"/>
          <ac:spMkLst>
            <pc:docMk/>
            <pc:sldMk cId="4217036597" sldId="293"/>
            <ac:spMk id="3" creationId="{AE6149EF-A276-4A4A-9296-BE6E8E5F37FE}"/>
          </ac:spMkLst>
        </pc:spChg>
      </pc:sldChg>
      <pc:sldChg chg="delSp modSp mod delDesignElem">
        <pc:chgData name="Kalliomäki Päivi" userId="323d7854-11be-4a1c-8cbb-bce91165975d" providerId="ADAL" clId="{B034BA3F-CEE4-490E-9F06-C55DC381C722}" dt="2022-06-20T08:11:44.269" v="25" actId="27636"/>
        <pc:sldMkLst>
          <pc:docMk/>
          <pc:sldMk cId="530228159" sldId="294"/>
        </pc:sldMkLst>
        <pc:spChg chg="mod">
          <ac:chgData name="Kalliomäki Päivi" userId="323d7854-11be-4a1c-8cbb-bce91165975d" providerId="ADAL" clId="{B034BA3F-CEE4-490E-9F06-C55DC381C722}" dt="2022-06-20T08:11:44.269" v="25" actId="27636"/>
          <ac:spMkLst>
            <pc:docMk/>
            <pc:sldMk cId="530228159" sldId="294"/>
            <ac:spMk id="5" creationId="{3648F603-00B1-4040-B6FD-2E8B42E97B07}"/>
          </ac:spMkLst>
        </pc:spChg>
        <pc:spChg chg="del">
          <ac:chgData name="Kalliomäki Päivi" userId="323d7854-11be-4a1c-8cbb-bce91165975d" providerId="ADAL" clId="{B034BA3F-CEE4-490E-9F06-C55DC381C722}" dt="2022-06-20T08:11:43.525" v="2"/>
          <ac:spMkLst>
            <pc:docMk/>
            <pc:sldMk cId="530228159" sldId="294"/>
            <ac:spMk id="20" creationId="{EB6743CF-E74B-4A3C-A785-599069DB89DF}"/>
          </ac:spMkLst>
        </pc:spChg>
      </pc:sldChg>
      <pc:sldChg chg="delSp delDesignElem">
        <pc:chgData name="Kalliomäki Päivi" userId="323d7854-11be-4a1c-8cbb-bce91165975d" providerId="ADAL" clId="{B034BA3F-CEE4-490E-9F06-C55DC381C722}" dt="2022-06-20T08:11:43.525" v="2"/>
        <pc:sldMkLst>
          <pc:docMk/>
          <pc:sldMk cId="2756046730" sldId="299"/>
        </pc:sldMkLst>
        <pc:spChg chg="del">
          <ac:chgData name="Kalliomäki Päivi" userId="323d7854-11be-4a1c-8cbb-bce91165975d" providerId="ADAL" clId="{B034BA3F-CEE4-490E-9F06-C55DC381C722}" dt="2022-06-20T08:11:43.525" v="2"/>
          <ac:spMkLst>
            <pc:docMk/>
            <pc:sldMk cId="2756046730" sldId="299"/>
            <ac:spMk id="78" creationId="{66D61E08-70C3-48D8-BEA0-787111DC30DA}"/>
          </ac:spMkLst>
        </pc:spChg>
        <pc:spChg chg="del">
          <ac:chgData name="Kalliomäki Päivi" userId="323d7854-11be-4a1c-8cbb-bce91165975d" providerId="ADAL" clId="{B034BA3F-CEE4-490E-9F06-C55DC381C722}" dt="2022-06-20T08:11:43.525" v="2"/>
          <ac:spMkLst>
            <pc:docMk/>
            <pc:sldMk cId="2756046730" sldId="299"/>
            <ac:spMk id="80" creationId="{FC55298F-0AE5-478E-AD2B-03C2614C5833}"/>
          </ac:spMkLst>
        </pc:spChg>
        <pc:spChg chg="del">
          <ac:chgData name="Kalliomäki Päivi" userId="323d7854-11be-4a1c-8cbb-bce91165975d" providerId="ADAL" clId="{B034BA3F-CEE4-490E-9F06-C55DC381C722}" dt="2022-06-20T08:11:43.525" v="2"/>
          <ac:spMkLst>
            <pc:docMk/>
            <pc:sldMk cId="2756046730" sldId="299"/>
            <ac:spMk id="82" creationId="{C180E4EA-0B63-4779-A895-7E90E71088F3}"/>
          </ac:spMkLst>
        </pc:spChg>
        <pc:spChg chg="del">
          <ac:chgData name="Kalliomäki Päivi" userId="323d7854-11be-4a1c-8cbb-bce91165975d" providerId="ADAL" clId="{B034BA3F-CEE4-490E-9F06-C55DC381C722}" dt="2022-06-20T08:11:43.525" v="2"/>
          <ac:spMkLst>
            <pc:docMk/>
            <pc:sldMk cId="2756046730" sldId="299"/>
            <ac:spMk id="84" creationId="{CEE01D9D-3DE8-4EED-B0D3-8F3C79CC7673}"/>
          </ac:spMkLst>
        </pc:spChg>
        <pc:spChg chg="del">
          <ac:chgData name="Kalliomäki Päivi" userId="323d7854-11be-4a1c-8cbb-bce91165975d" providerId="ADAL" clId="{B034BA3F-CEE4-490E-9F06-C55DC381C722}" dt="2022-06-20T08:11:43.525" v="2"/>
          <ac:spMkLst>
            <pc:docMk/>
            <pc:sldMk cId="2756046730" sldId="299"/>
            <ac:spMk id="86" creationId="{89AF5CE9-607F-43F4-8983-DCD6DA4051FD}"/>
          </ac:spMkLst>
        </pc:spChg>
        <pc:spChg chg="del">
          <ac:chgData name="Kalliomäki Päivi" userId="323d7854-11be-4a1c-8cbb-bce91165975d" providerId="ADAL" clId="{B034BA3F-CEE4-490E-9F06-C55DC381C722}" dt="2022-06-20T08:11:43.525" v="2"/>
          <ac:spMkLst>
            <pc:docMk/>
            <pc:sldMk cId="2756046730" sldId="299"/>
            <ac:spMk id="88" creationId="{6EEA2DBD-9E1E-4521-8C01-F32AD18A89E3}"/>
          </ac:spMkLst>
        </pc:spChg>
        <pc:spChg chg="del">
          <ac:chgData name="Kalliomäki Päivi" userId="323d7854-11be-4a1c-8cbb-bce91165975d" providerId="ADAL" clId="{B034BA3F-CEE4-490E-9F06-C55DC381C722}" dt="2022-06-20T08:11:43.525" v="2"/>
          <ac:spMkLst>
            <pc:docMk/>
            <pc:sldMk cId="2756046730" sldId="299"/>
            <ac:spMk id="90" creationId="{15BBD2C1-BA9B-46A9-A27A-33498B169272}"/>
          </ac:spMkLst>
        </pc:spChg>
        <pc:grpChg chg="del">
          <ac:chgData name="Kalliomäki Päivi" userId="323d7854-11be-4a1c-8cbb-bce91165975d" providerId="ADAL" clId="{B034BA3F-CEE4-490E-9F06-C55DC381C722}" dt="2022-06-20T08:11:43.525" v="2"/>
          <ac:grpSpMkLst>
            <pc:docMk/>
            <pc:sldMk cId="2756046730" sldId="299"/>
            <ac:grpSpMk id="62" creationId="{88C9B83F-64CD-41C1-925F-A08801FFD0BD}"/>
          </ac:grpSpMkLst>
        </pc:grpChg>
        <pc:cxnChg chg="del">
          <ac:chgData name="Kalliomäki Päivi" userId="323d7854-11be-4a1c-8cbb-bce91165975d" providerId="ADAL" clId="{B034BA3F-CEE4-490E-9F06-C55DC381C722}" dt="2022-06-20T08:11:43.525" v="2"/>
          <ac:cxnSpMkLst>
            <pc:docMk/>
            <pc:sldMk cId="2756046730" sldId="299"/>
            <ac:cxnSpMk id="74" creationId="{A57C1A16-B8AB-4D99-A195-A38F556A6486}"/>
          </ac:cxnSpMkLst>
        </pc:cxnChg>
        <pc:cxnChg chg="del">
          <ac:chgData name="Kalliomäki Päivi" userId="323d7854-11be-4a1c-8cbb-bce91165975d" providerId="ADAL" clId="{B034BA3F-CEE4-490E-9F06-C55DC381C722}" dt="2022-06-20T08:11:43.525" v="2"/>
          <ac:cxnSpMkLst>
            <pc:docMk/>
            <pc:sldMk cId="2756046730" sldId="299"/>
            <ac:cxnSpMk id="76" creationId="{F8A9B20B-D1DD-4573-B5EC-558029519236}"/>
          </ac:cxnSpMkLst>
        </pc:cxnChg>
      </pc:sldChg>
      <pc:sldChg chg="modSp mod">
        <pc:chgData name="Kalliomäki Päivi" userId="323d7854-11be-4a1c-8cbb-bce91165975d" providerId="ADAL" clId="{B034BA3F-CEE4-490E-9F06-C55DC381C722}" dt="2022-06-20T08:11:44.305" v="26" actId="27636"/>
        <pc:sldMkLst>
          <pc:docMk/>
          <pc:sldMk cId="2235296987" sldId="301"/>
        </pc:sldMkLst>
        <pc:spChg chg="mod">
          <ac:chgData name="Kalliomäki Päivi" userId="323d7854-11be-4a1c-8cbb-bce91165975d" providerId="ADAL" clId="{B034BA3F-CEE4-490E-9F06-C55DC381C722}" dt="2022-06-20T08:11:43.525" v="2"/>
          <ac:spMkLst>
            <pc:docMk/>
            <pc:sldMk cId="2235296987" sldId="301"/>
            <ac:spMk id="2" creationId="{E8A1FF78-A1C5-480A-92CE-D5F90EA78F81}"/>
          </ac:spMkLst>
        </pc:spChg>
        <pc:spChg chg="mod">
          <ac:chgData name="Kalliomäki Päivi" userId="323d7854-11be-4a1c-8cbb-bce91165975d" providerId="ADAL" clId="{B034BA3F-CEE4-490E-9F06-C55DC381C722}" dt="2022-06-20T08:11:44.305" v="26" actId="27636"/>
          <ac:spMkLst>
            <pc:docMk/>
            <pc:sldMk cId="2235296987" sldId="301"/>
            <ac:spMk id="3" creationId="{54D783D5-CFB7-4A76-8AF0-DCEBE568F57F}"/>
          </ac:spMkLst>
        </pc:spChg>
      </pc:sldChg>
      <pc:sldChg chg="modSp">
        <pc:chgData name="Kalliomäki Päivi" userId="323d7854-11be-4a1c-8cbb-bce91165975d" providerId="ADAL" clId="{B034BA3F-CEE4-490E-9F06-C55DC381C722}" dt="2022-06-20T08:11:43.525" v="2"/>
        <pc:sldMkLst>
          <pc:docMk/>
          <pc:sldMk cId="1299074253" sldId="302"/>
        </pc:sldMkLst>
        <pc:spChg chg="mod">
          <ac:chgData name="Kalliomäki Päivi" userId="323d7854-11be-4a1c-8cbb-bce91165975d" providerId="ADAL" clId="{B034BA3F-CEE4-490E-9F06-C55DC381C722}" dt="2022-06-20T08:11:43.525" v="2"/>
          <ac:spMkLst>
            <pc:docMk/>
            <pc:sldMk cId="1299074253" sldId="302"/>
            <ac:spMk id="2" creationId="{7828C3C7-ABCB-4F79-8EC1-9C586816BA38}"/>
          </ac:spMkLst>
        </pc:spChg>
        <pc:spChg chg="mod">
          <ac:chgData name="Kalliomäki Päivi" userId="323d7854-11be-4a1c-8cbb-bce91165975d" providerId="ADAL" clId="{B034BA3F-CEE4-490E-9F06-C55DC381C722}" dt="2022-06-20T08:11:43.525" v="2"/>
          <ac:spMkLst>
            <pc:docMk/>
            <pc:sldMk cId="1299074253" sldId="302"/>
            <ac:spMk id="3" creationId="{69CF6542-8C6B-4744-9817-3DFD84C1E5D2}"/>
          </ac:spMkLst>
        </pc:spChg>
      </pc:sldChg>
      <pc:sldChg chg="modSp">
        <pc:chgData name="Kalliomäki Päivi" userId="323d7854-11be-4a1c-8cbb-bce91165975d" providerId="ADAL" clId="{B034BA3F-CEE4-490E-9F06-C55DC381C722}" dt="2022-06-20T08:11:43.525" v="2"/>
        <pc:sldMkLst>
          <pc:docMk/>
          <pc:sldMk cId="2807024718" sldId="304"/>
        </pc:sldMkLst>
        <pc:spChg chg="mod">
          <ac:chgData name="Kalliomäki Päivi" userId="323d7854-11be-4a1c-8cbb-bce91165975d" providerId="ADAL" clId="{B034BA3F-CEE4-490E-9F06-C55DC381C722}" dt="2022-06-20T08:11:43.525" v="2"/>
          <ac:spMkLst>
            <pc:docMk/>
            <pc:sldMk cId="2807024718" sldId="304"/>
            <ac:spMk id="2" creationId="{5FE2457F-8BCA-AB8E-9537-329E1AEB93D1}"/>
          </ac:spMkLst>
        </pc:spChg>
        <pc:spChg chg="mod">
          <ac:chgData name="Kalliomäki Päivi" userId="323d7854-11be-4a1c-8cbb-bce91165975d" providerId="ADAL" clId="{B034BA3F-CEE4-490E-9F06-C55DC381C722}" dt="2022-06-20T08:11:43.525" v="2"/>
          <ac:spMkLst>
            <pc:docMk/>
            <pc:sldMk cId="2807024718" sldId="304"/>
            <ac:spMk id="3" creationId="{888C8A18-291A-11CC-1D54-548032291DFA}"/>
          </ac:spMkLst>
        </pc:spChg>
      </pc:sldChg>
      <pc:sldChg chg="modSp">
        <pc:chgData name="Kalliomäki Päivi" userId="323d7854-11be-4a1c-8cbb-bce91165975d" providerId="ADAL" clId="{B034BA3F-CEE4-490E-9F06-C55DC381C722}" dt="2022-06-20T08:11:43.525" v="2"/>
        <pc:sldMkLst>
          <pc:docMk/>
          <pc:sldMk cId="3069443226" sldId="305"/>
        </pc:sldMkLst>
        <pc:spChg chg="mod">
          <ac:chgData name="Kalliomäki Päivi" userId="323d7854-11be-4a1c-8cbb-bce91165975d" providerId="ADAL" clId="{B034BA3F-CEE4-490E-9F06-C55DC381C722}" dt="2022-06-20T08:11:43.525" v="2"/>
          <ac:spMkLst>
            <pc:docMk/>
            <pc:sldMk cId="3069443226" sldId="305"/>
            <ac:spMk id="2" creationId="{0B0AA1DE-6E99-A354-2216-59434DF9F2CE}"/>
          </ac:spMkLst>
        </pc:spChg>
        <pc:spChg chg="mod">
          <ac:chgData name="Kalliomäki Päivi" userId="323d7854-11be-4a1c-8cbb-bce91165975d" providerId="ADAL" clId="{B034BA3F-CEE4-490E-9F06-C55DC381C722}" dt="2022-06-20T08:11:43.525" v="2"/>
          <ac:spMkLst>
            <pc:docMk/>
            <pc:sldMk cId="3069443226" sldId="305"/>
            <ac:spMk id="3" creationId="{F6E319CD-19C5-B0D5-60C7-06AB71740DD7}"/>
          </ac:spMkLst>
        </pc:spChg>
      </pc:sldChg>
      <pc:sldChg chg="modSp">
        <pc:chgData name="Kalliomäki Päivi" userId="323d7854-11be-4a1c-8cbb-bce91165975d" providerId="ADAL" clId="{B034BA3F-CEE4-490E-9F06-C55DC381C722}" dt="2022-06-20T08:11:43.525" v="2"/>
        <pc:sldMkLst>
          <pc:docMk/>
          <pc:sldMk cId="4171317276" sldId="306"/>
        </pc:sldMkLst>
        <pc:spChg chg="mod">
          <ac:chgData name="Kalliomäki Päivi" userId="323d7854-11be-4a1c-8cbb-bce91165975d" providerId="ADAL" clId="{B034BA3F-CEE4-490E-9F06-C55DC381C722}" dt="2022-06-20T08:11:43.525" v="2"/>
          <ac:spMkLst>
            <pc:docMk/>
            <pc:sldMk cId="4171317276" sldId="306"/>
            <ac:spMk id="2" creationId="{4EF46999-AD6D-FB41-F9FC-5ACAE575CC1F}"/>
          </ac:spMkLst>
        </pc:spChg>
        <pc:spChg chg="mod">
          <ac:chgData name="Kalliomäki Päivi" userId="323d7854-11be-4a1c-8cbb-bce91165975d" providerId="ADAL" clId="{B034BA3F-CEE4-490E-9F06-C55DC381C722}" dt="2022-06-20T08:11:43.525" v="2"/>
          <ac:spMkLst>
            <pc:docMk/>
            <pc:sldMk cId="4171317276" sldId="306"/>
            <ac:spMk id="3" creationId="{48A97747-5D2C-6A30-D8A4-DB515C0C960B}"/>
          </ac:spMkLst>
        </pc:spChg>
      </pc:sldChg>
      <pc:sldMasterChg chg="addSp modSp mod">
        <pc:chgData name="Kalliomäki Päivi" userId="323d7854-11be-4a1c-8cbb-bce91165975d" providerId="ADAL" clId="{B034BA3F-CEE4-490E-9F06-C55DC381C722}" dt="2022-06-20T08:12:55.931" v="30" actId="14100"/>
        <pc:sldMasterMkLst>
          <pc:docMk/>
          <pc:sldMasterMk cId="2386472972" sldId="2147483723"/>
        </pc:sldMasterMkLst>
        <pc:picChg chg="add mod">
          <ac:chgData name="Kalliomäki Päivi" userId="323d7854-11be-4a1c-8cbb-bce91165975d" providerId="ADAL" clId="{B034BA3F-CEE4-490E-9F06-C55DC381C722}" dt="2022-06-20T08:12:55.931" v="30" actId="14100"/>
          <ac:picMkLst>
            <pc:docMk/>
            <pc:sldMasterMk cId="2386472972" sldId="2147483723"/>
            <ac:picMk id="7" creationId="{465170BA-62BC-40B7-8801-AEBA803B9C6B}"/>
          </ac:picMkLst>
        </pc:picChg>
      </pc:sldMasterChg>
    </pc:docChg>
  </pc:docChgLst>
  <pc:docChgLst>
    <pc:chgData name="Karppela Pia" userId="S::pia.karppela@ksao.fi::ff0cd077-f593-4343-b3ac-604b1ccd9b61" providerId="AD" clId="Web-{BD497DC8-6332-CF8A-A488-D15E0AAEE605}"/>
    <pc:docChg chg="modSld">
      <pc:chgData name="Karppela Pia" userId="S::pia.karppela@ksao.fi::ff0cd077-f593-4343-b3ac-604b1ccd9b61" providerId="AD" clId="Web-{BD497DC8-6332-CF8A-A488-D15E0AAEE605}" dt="2021-10-01T04:53:00.616" v="12" actId="20577"/>
      <pc:docMkLst>
        <pc:docMk/>
      </pc:docMkLst>
      <pc:sldChg chg="modSp">
        <pc:chgData name="Karppela Pia" userId="S::pia.karppela@ksao.fi::ff0cd077-f593-4343-b3ac-604b1ccd9b61" providerId="AD" clId="Web-{BD497DC8-6332-CF8A-A488-D15E0AAEE605}" dt="2021-10-01T04:53:00.616" v="12" actId="20577"/>
        <pc:sldMkLst>
          <pc:docMk/>
          <pc:sldMk cId="505067128" sldId="256"/>
        </pc:sldMkLst>
        <pc:spChg chg="mod">
          <ac:chgData name="Karppela Pia" userId="S::pia.karppela@ksao.fi::ff0cd077-f593-4343-b3ac-604b1ccd9b61" providerId="AD" clId="Web-{BD497DC8-6332-CF8A-A488-D15E0AAEE605}" dt="2021-10-01T04:53:00.616" v="12" actId="20577"/>
          <ac:spMkLst>
            <pc:docMk/>
            <pc:sldMk cId="505067128" sldId="256"/>
            <ac:spMk id="3" creationId="{00000000-0000-0000-0000-000000000000}"/>
          </ac:spMkLst>
        </pc:spChg>
        <pc:spChg chg="mod">
          <ac:chgData name="Karppela Pia" userId="S::pia.karppela@ksao.fi::ff0cd077-f593-4343-b3ac-604b1ccd9b61" providerId="AD" clId="Web-{BD497DC8-6332-CF8A-A488-D15E0AAEE605}" dt="2021-10-01T04:49:16.312" v="10" actId="20577"/>
          <ac:spMkLst>
            <pc:docMk/>
            <pc:sldMk cId="505067128" sldId="256"/>
            <ac:spMk id="6" creationId="{B108536B-C409-4AF4-A352-D9E1DB643878}"/>
          </ac:spMkLst>
        </pc:spChg>
      </pc:sldChg>
    </pc:docChg>
  </pc:docChgLst>
  <pc:docChgLst>
    <pc:chgData name="Kalliomäki Päivi" userId="S::paivi.kalliomaki@ksao.fi::16246fed-9e9e-464e-9001-6a4028ccdc9d" providerId="AD" clId="Web-{B75E8C9C-1845-E239-D1F8-2F9594A77CF3}"/>
    <pc:docChg chg="addSld modSld sldOrd">
      <pc:chgData name="Kalliomäki Päivi" userId="S::paivi.kalliomaki@ksao.fi::16246fed-9e9e-464e-9001-6a4028ccdc9d" providerId="AD" clId="Web-{B75E8C9C-1845-E239-D1F8-2F9594A77CF3}" dt="2020-11-12T20:14:22.994" v="637" actId="20577"/>
      <pc:docMkLst>
        <pc:docMk/>
      </pc:docMkLst>
      <pc:sldChg chg="addSp delSp modSp">
        <pc:chgData name="Kalliomäki Päivi" userId="S::paivi.kalliomaki@ksao.fi::16246fed-9e9e-464e-9001-6a4028ccdc9d" providerId="AD" clId="Web-{B75E8C9C-1845-E239-D1F8-2F9594A77CF3}" dt="2020-11-12T19:38:47.069" v="18" actId="20577"/>
        <pc:sldMkLst>
          <pc:docMk/>
          <pc:sldMk cId="566494063" sldId="264"/>
        </pc:sldMkLst>
        <pc:spChg chg="mod">
          <ac:chgData name="Kalliomäki Päivi" userId="S::paivi.kalliomaki@ksao.fi::16246fed-9e9e-464e-9001-6a4028ccdc9d" providerId="AD" clId="Web-{B75E8C9C-1845-E239-D1F8-2F9594A77CF3}" dt="2020-11-12T19:35:19.252" v="5"/>
          <ac:spMkLst>
            <pc:docMk/>
            <pc:sldMk cId="566494063" sldId="264"/>
            <ac:spMk id="2" creationId="{11B1576C-38B0-4DB6-A3B0-02731959B35E}"/>
          </ac:spMkLst>
        </pc:spChg>
        <pc:spChg chg="mod">
          <ac:chgData name="Kalliomäki Päivi" userId="S::paivi.kalliomaki@ksao.fi::16246fed-9e9e-464e-9001-6a4028ccdc9d" providerId="AD" clId="Web-{B75E8C9C-1845-E239-D1F8-2F9594A77CF3}" dt="2020-11-12T19:38:47.069" v="18" actId="20577"/>
          <ac:spMkLst>
            <pc:docMk/>
            <pc:sldMk cId="566494063" sldId="264"/>
            <ac:spMk id="3" creationId="{C5E9B856-2850-479A-B3A2-D772A7C170BB}"/>
          </ac:spMkLst>
        </pc:spChg>
        <pc:spChg chg="add">
          <ac:chgData name="Kalliomäki Päivi" userId="S::paivi.kalliomaki@ksao.fi::16246fed-9e9e-464e-9001-6a4028ccdc9d" providerId="AD" clId="Web-{B75E8C9C-1845-E239-D1F8-2F9594A77CF3}" dt="2020-11-12T19:35:19.252" v="5"/>
          <ac:spMkLst>
            <pc:docMk/>
            <pc:sldMk cId="566494063" sldId="264"/>
            <ac:spMk id="15" creationId="{3F088236-D655-4F88-B238-E16762358025}"/>
          </ac:spMkLst>
        </pc:spChg>
        <pc:spChg chg="add">
          <ac:chgData name="Kalliomäki Päivi" userId="S::paivi.kalliomaki@ksao.fi::16246fed-9e9e-464e-9001-6a4028ccdc9d" providerId="AD" clId="Web-{B75E8C9C-1845-E239-D1F8-2F9594A77CF3}" dt="2020-11-12T19:35:19.252" v="5"/>
          <ac:spMkLst>
            <pc:docMk/>
            <pc:sldMk cId="566494063" sldId="264"/>
            <ac:spMk id="17" creationId="{3DAC0C92-199E-475C-9390-119A9B027276}"/>
          </ac:spMkLst>
        </pc:spChg>
        <pc:spChg chg="add">
          <ac:chgData name="Kalliomäki Päivi" userId="S::paivi.kalliomaki@ksao.fi::16246fed-9e9e-464e-9001-6a4028ccdc9d" providerId="AD" clId="Web-{B75E8C9C-1845-E239-D1F8-2F9594A77CF3}" dt="2020-11-12T19:35:19.252" v="5"/>
          <ac:spMkLst>
            <pc:docMk/>
            <pc:sldMk cId="566494063" sldId="264"/>
            <ac:spMk id="19" creationId="{C4CFB339-0ED8-4FE2-9EF1-6D1375B8499B}"/>
          </ac:spMkLst>
        </pc:spChg>
        <pc:spChg chg="add">
          <ac:chgData name="Kalliomäki Päivi" userId="S::paivi.kalliomaki@ksao.fi::16246fed-9e9e-464e-9001-6a4028ccdc9d" providerId="AD" clId="Web-{B75E8C9C-1845-E239-D1F8-2F9594A77CF3}" dt="2020-11-12T19:35:19.252" v="5"/>
          <ac:spMkLst>
            <pc:docMk/>
            <pc:sldMk cId="566494063" sldId="264"/>
            <ac:spMk id="21" creationId="{31896C80-2069-4431-9C19-83B913734490}"/>
          </ac:spMkLst>
        </pc:spChg>
        <pc:spChg chg="add">
          <ac:chgData name="Kalliomäki Päivi" userId="S::paivi.kalliomaki@ksao.fi::16246fed-9e9e-464e-9001-6a4028ccdc9d" providerId="AD" clId="Web-{B75E8C9C-1845-E239-D1F8-2F9594A77CF3}" dt="2020-11-12T19:35:19.252" v="5"/>
          <ac:spMkLst>
            <pc:docMk/>
            <pc:sldMk cId="566494063" sldId="264"/>
            <ac:spMk id="23" creationId="{BF120A21-0841-4823-B0C4-28AEBCEF9B78}"/>
          </ac:spMkLst>
        </pc:spChg>
        <pc:spChg chg="add">
          <ac:chgData name="Kalliomäki Päivi" userId="S::paivi.kalliomaki@ksao.fi::16246fed-9e9e-464e-9001-6a4028ccdc9d" providerId="AD" clId="Web-{B75E8C9C-1845-E239-D1F8-2F9594A77CF3}" dt="2020-11-12T19:35:19.252" v="5"/>
          <ac:spMkLst>
            <pc:docMk/>
            <pc:sldMk cId="566494063" sldId="264"/>
            <ac:spMk id="25" creationId="{DBB05BAE-BBD3-4289-899F-A6851503C6B0}"/>
          </ac:spMkLst>
        </pc:spChg>
        <pc:spChg chg="add">
          <ac:chgData name="Kalliomäki Päivi" userId="S::paivi.kalliomaki@ksao.fi::16246fed-9e9e-464e-9001-6a4028ccdc9d" providerId="AD" clId="Web-{B75E8C9C-1845-E239-D1F8-2F9594A77CF3}" dt="2020-11-12T19:35:19.252" v="5"/>
          <ac:spMkLst>
            <pc:docMk/>
            <pc:sldMk cId="566494063" sldId="264"/>
            <ac:spMk id="27" creationId="{9874D11C-36F5-4BBE-A490-019A54E953B0}"/>
          </ac:spMkLst>
        </pc:spChg>
        <pc:picChg chg="del">
          <ac:chgData name="Kalliomäki Päivi" userId="S::paivi.kalliomaki@ksao.fi::16246fed-9e9e-464e-9001-6a4028ccdc9d" providerId="AD" clId="Web-{B75E8C9C-1845-E239-D1F8-2F9594A77CF3}" dt="2020-11-12T19:35:12.408" v="3"/>
          <ac:picMkLst>
            <pc:docMk/>
            <pc:sldMk cId="566494063" sldId="264"/>
            <ac:picMk id="5" creationId="{B43B053E-46D8-4107-B774-329C6E906A30}"/>
          </ac:picMkLst>
        </pc:picChg>
        <pc:picChg chg="add mod ord">
          <ac:chgData name="Kalliomäki Päivi" userId="S::paivi.kalliomaki@ksao.fi::16246fed-9e9e-464e-9001-6a4028ccdc9d" providerId="AD" clId="Web-{B75E8C9C-1845-E239-D1F8-2F9594A77CF3}" dt="2020-11-12T19:35:19.252" v="5"/>
          <ac:picMkLst>
            <pc:docMk/>
            <pc:sldMk cId="566494063" sldId="264"/>
            <ac:picMk id="6" creationId="{81B1D45D-A665-4202-8C60-5705BE18FFD6}"/>
          </ac:picMkLst>
        </pc:picChg>
        <pc:cxnChg chg="add">
          <ac:chgData name="Kalliomäki Päivi" userId="S::paivi.kalliomaki@ksao.fi::16246fed-9e9e-464e-9001-6a4028ccdc9d" providerId="AD" clId="Web-{B75E8C9C-1845-E239-D1F8-2F9594A77CF3}" dt="2020-11-12T19:35:19.252" v="5"/>
          <ac:cxnSpMkLst>
            <pc:docMk/>
            <pc:sldMk cId="566494063" sldId="264"/>
            <ac:cxnSpMk id="11" creationId="{64FA5DFF-7FE6-4855-84E6-DFA78EE978BD}"/>
          </ac:cxnSpMkLst>
        </pc:cxnChg>
        <pc:cxnChg chg="add">
          <ac:chgData name="Kalliomäki Päivi" userId="S::paivi.kalliomaki@ksao.fi::16246fed-9e9e-464e-9001-6a4028ccdc9d" providerId="AD" clId="Web-{B75E8C9C-1845-E239-D1F8-2F9594A77CF3}" dt="2020-11-12T19:35:19.252" v="5"/>
          <ac:cxnSpMkLst>
            <pc:docMk/>
            <pc:sldMk cId="566494063" sldId="264"/>
            <ac:cxnSpMk id="13" creationId="{2AFD8CBA-54A3-4363-991B-B9C631BBFA74}"/>
          </ac:cxnSpMkLst>
        </pc:cxnChg>
      </pc:sldChg>
      <pc:sldChg chg="addSp delSp modSp mod setBg">
        <pc:chgData name="Kalliomäki Päivi" userId="S::paivi.kalliomaki@ksao.fi::16246fed-9e9e-464e-9001-6a4028ccdc9d" providerId="AD" clId="Web-{B75E8C9C-1845-E239-D1F8-2F9594A77CF3}" dt="2020-11-12T19:48:39.630" v="45" actId="1076"/>
        <pc:sldMkLst>
          <pc:docMk/>
          <pc:sldMk cId="2752820608" sldId="283"/>
        </pc:sldMkLst>
        <pc:spChg chg="mod">
          <ac:chgData name="Kalliomäki Päivi" userId="S::paivi.kalliomaki@ksao.fi::16246fed-9e9e-464e-9001-6a4028ccdc9d" providerId="AD" clId="Web-{B75E8C9C-1845-E239-D1F8-2F9594A77CF3}" dt="2020-11-12T19:48:39.630" v="45" actId="1076"/>
          <ac:spMkLst>
            <pc:docMk/>
            <pc:sldMk cId="2752820608" sldId="283"/>
            <ac:spMk id="2" creationId="{7A6C5561-CC08-4696-BF35-7DDCEF92FD1D}"/>
          </ac:spMkLst>
        </pc:spChg>
        <pc:spChg chg="mod ord">
          <ac:chgData name="Kalliomäki Päivi" userId="S::paivi.kalliomaki@ksao.fi::16246fed-9e9e-464e-9001-6a4028ccdc9d" providerId="AD" clId="Web-{B75E8C9C-1845-E239-D1F8-2F9594A77CF3}" dt="2020-11-12T19:48:35.755" v="44" actId="1076"/>
          <ac:spMkLst>
            <pc:docMk/>
            <pc:sldMk cId="2752820608" sldId="283"/>
            <ac:spMk id="3" creationId="{5D0CFAF2-FAF4-4E09-A96C-DD1D126A3613}"/>
          </ac:spMkLst>
        </pc:spChg>
        <pc:spChg chg="add del mod">
          <ac:chgData name="Kalliomäki Päivi" userId="S::paivi.kalliomaki@ksao.fi::16246fed-9e9e-464e-9001-6a4028ccdc9d" providerId="AD" clId="Web-{B75E8C9C-1845-E239-D1F8-2F9594A77CF3}" dt="2020-11-12T19:38:52.804" v="20"/>
          <ac:spMkLst>
            <pc:docMk/>
            <pc:sldMk cId="2752820608" sldId="283"/>
            <ac:spMk id="6" creationId="{E3C07E89-0647-4C92-ADAE-A78B9F46E11D}"/>
          </ac:spMkLst>
        </pc:spChg>
        <pc:spChg chg="add del mod">
          <ac:chgData name="Kalliomäki Päivi" userId="S::paivi.kalliomaki@ksao.fi::16246fed-9e9e-464e-9001-6a4028ccdc9d" providerId="AD" clId="Web-{B75E8C9C-1845-E239-D1F8-2F9594A77CF3}" dt="2020-11-12T19:41:21.557" v="22"/>
          <ac:spMkLst>
            <pc:docMk/>
            <pc:sldMk cId="2752820608" sldId="283"/>
            <ac:spMk id="10" creationId="{FB1B20C5-A16C-4AE7-91AC-C4D3E9E5AF1B}"/>
          </ac:spMkLst>
        </pc:spChg>
        <pc:spChg chg="add del mod">
          <ac:chgData name="Kalliomäki Päivi" userId="S::paivi.kalliomaki@ksao.fi::16246fed-9e9e-464e-9001-6a4028ccdc9d" providerId="AD" clId="Web-{B75E8C9C-1845-E239-D1F8-2F9594A77CF3}" dt="2020-11-12T19:41:51.417" v="24"/>
          <ac:spMkLst>
            <pc:docMk/>
            <pc:sldMk cId="2752820608" sldId="283"/>
            <ac:spMk id="13" creationId="{F88A25BB-E6A7-4D3E-B65B-6F77CB8E0B5E}"/>
          </ac:spMkLst>
        </pc:spChg>
        <pc:spChg chg="add del mod">
          <ac:chgData name="Kalliomäki Päivi" userId="S::paivi.kalliomaki@ksao.fi::16246fed-9e9e-464e-9001-6a4028ccdc9d" providerId="AD" clId="Web-{B75E8C9C-1845-E239-D1F8-2F9594A77CF3}" dt="2020-11-12T19:42:17.652" v="26"/>
          <ac:spMkLst>
            <pc:docMk/>
            <pc:sldMk cId="2752820608" sldId="283"/>
            <ac:spMk id="29" creationId="{F09CF9BB-64BB-4A14-AAAD-BE53868777D2}"/>
          </ac:spMkLst>
        </pc:spChg>
        <pc:spChg chg="add del">
          <ac:chgData name="Kalliomäki Päivi" userId="S::paivi.kalliomaki@ksao.fi::16246fed-9e9e-464e-9001-6a4028ccdc9d" providerId="AD" clId="Web-{B75E8C9C-1845-E239-D1F8-2F9594A77CF3}" dt="2020-11-12T19:44:39.578" v="29"/>
          <ac:spMkLst>
            <pc:docMk/>
            <pc:sldMk cId="2752820608" sldId="283"/>
            <ac:spMk id="30" creationId="{3F088236-D655-4F88-B238-E16762358025}"/>
          </ac:spMkLst>
        </pc:spChg>
        <pc:spChg chg="add del">
          <ac:chgData name="Kalliomäki Päivi" userId="S::paivi.kalliomaki@ksao.fi::16246fed-9e9e-464e-9001-6a4028ccdc9d" providerId="AD" clId="Web-{B75E8C9C-1845-E239-D1F8-2F9594A77CF3}" dt="2020-11-12T19:44:39.578" v="29"/>
          <ac:spMkLst>
            <pc:docMk/>
            <pc:sldMk cId="2752820608" sldId="283"/>
            <ac:spMk id="32" creationId="{3DAC0C92-199E-475C-9390-119A9B027276}"/>
          </ac:spMkLst>
        </pc:spChg>
        <pc:spChg chg="add del">
          <ac:chgData name="Kalliomäki Päivi" userId="S::paivi.kalliomaki@ksao.fi::16246fed-9e9e-464e-9001-6a4028ccdc9d" providerId="AD" clId="Web-{B75E8C9C-1845-E239-D1F8-2F9594A77CF3}" dt="2020-11-12T19:44:39.578" v="29"/>
          <ac:spMkLst>
            <pc:docMk/>
            <pc:sldMk cId="2752820608" sldId="283"/>
            <ac:spMk id="34" creationId="{C4CFB339-0ED8-4FE2-9EF1-6D1375B8499B}"/>
          </ac:spMkLst>
        </pc:spChg>
        <pc:spChg chg="add del mod">
          <ac:chgData name="Kalliomäki Päivi" userId="S::paivi.kalliomaki@ksao.fi::16246fed-9e9e-464e-9001-6a4028ccdc9d" providerId="AD" clId="Web-{B75E8C9C-1845-E239-D1F8-2F9594A77CF3}" dt="2020-11-12T19:44:24.515" v="28"/>
          <ac:spMkLst>
            <pc:docMk/>
            <pc:sldMk cId="2752820608" sldId="283"/>
            <ac:spMk id="35" creationId="{6C4A021F-30DC-463C-AD47-8776B0C61342}"/>
          </ac:spMkLst>
        </pc:spChg>
        <pc:spChg chg="add del">
          <ac:chgData name="Kalliomäki Päivi" userId="S::paivi.kalliomaki@ksao.fi::16246fed-9e9e-464e-9001-6a4028ccdc9d" providerId="AD" clId="Web-{B75E8C9C-1845-E239-D1F8-2F9594A77CF3}" dt="2020-11-12T19:44:39.578" v="29"/>
          <ac:spMkLst>
            <pc:docMk/>
            <pc:sldMk cId="2752820608" sldId="283"/>
            <ac:spMk id="36" creationId="{31896C80-2069-4431-9C19-83B913734490}"/>
          </ac:spMkLst>
        </pc:spChg>
        <pc:spChg chg="add del">
          <ac:chgData name="Kalliomäki Päivi" userId="S::paivi.kalliomaki@ksao.fi::16246fed-9e9e-464e-9001-6a4028ccdc9d" providerId="AD" clId="Web-{B75E8C9C-1845-E239-D1F8-2F9594A77CF3}" dt="2020-11-12T19:44:39.578" v="29"/>
          <ac:spMkLst>
            <pc:docMk/>
            <pc:sldMk cId="2752820608" sldId="283"/>
            <ac:spMk id="38" creationId="{BF120A21-0841-4823-B0C4-28AEBCEF9B78}"/>
          </ac:spMkLst>
        </pc:spChg>
        <pc:spChg chg="add del">
          <ac:chgData name="Kalliomäki Päivi" userId="S::paivi.kalliomaki@ksao.fi::16246fed-9e9e-464e-9001-6a4028ccdc9d" providerId="AD" clId="Web-{B75E8C9C-1845-E239-D1F8-2F9594A77CF3}" dt="2020-11-12T19:44:39.578" v="29"/>
          <ac:spMkLst>
            <pc:docMk/>
            <pc:sldMk cId="2752820608" sldId="283"/>
            <ac:spMk id="40" creationId="{DBB05BAE-BBD3-4289-899F-A6851503C6B0}"/>
          </ac:spMkLst>
        </pc:spChg>
        <pc:spChg chg="add del">
          <ac:chgData name="Kalliomäki Päivi" userId="S::paivi.kalliomaki@ksao.fi::16246fed-9e9e-464e-9001-6a4028ccdc9d" providerId="AD" clId="Web-{B75E8C9C-1845-E239-D1F8-2F9594A77CF3}" dt="2020-11-12T19:44:39.578" v="29"/>
          <ac:spMkLst>
            <pc:docMk/>
            <pc:sldMk cId="2752820608" sldId="283"/>
            <ac:spMk id="42" creationId="{9874D11C-36F5-4BBE-A490-019A54E953B0}"/>
          </ac:spMkLst>
        </pc:spChg>
        <pc:spChg chg="add">
          <ac:chgData name="Kalliomäki Päivi" userId="S::paivi.kalliomaki@ksao.fi::16246fed-9e9e-464e-9001-6a4028ccdc9d" providerId="AD" clId="Web-{B75E8C9C-1845-E239-D1F8-2F9594A77CF3}" dt="2020-11-12T19:44:39.578" v="29"/>
          <ac:spMkLst>
            <pc:docMk/>
            <pc:sldMk cId="2752820608" sldId="283"/>
            <ac:spMk id="59" creationId="{EB6743CF-E74B-4A3C-A785-599069DB89DF}"/>
          </ac:spMkLst>
        </pc:spChg>
        <pc:grpChg chg="add del">
          <ac:chgData name="Kalliomäki Päivi" userId="S::paivi.kalliomaki@ksao.fi::16246fed-9e9e-464e-9001-6a4028ccdc9d" providerId="AD" clId="Web-{B75E8C9C-1845-E239-D1F8-2F9594A77CF3}" dt="2020-11-12T19:44:39.578" v="29"/>
          <ac:grpSpMkLst>
            <pc:docMk/>
            <pc:sldMk cId="2752820608" sldId="283"/>
            <ac:grpSpMk id="14" creationId="{10BE40E3-5550-4CDD-B4FD-387C33EBF157}"/>
          </ac:grpSpMkLst>
        </pc:grpChg>
        <pc:grpChg chg="add">
          <ac:chgData name="Kalliomäki Päivi" userId="S::paivi.kalliomaki@ksao.fi::16246fed-9e9e-464e-9001-6a4028ccdc9d" providerId="AD" clId="Web-{B75E8C9C-1845-E239-D1F8-2F9594A77CF3}" dt="2020-11-12T19:44:39.578" v="29"/>
          <ac:grpSpMkLst>
            <pc:docMk/>
            <pc:sldMk cId="2752820608" sldId="283"/>
            <ac:grpSpMk id="47" creationId="{10BE40E3-5550-4CDD-B4FD-387C33EBF157}"/>
          </ac:grpSpMkLst>
        </pc:grpChg>
        <pc:picChg chg="del">
          <ac:chgData name="Kalliomäki Päivi" userId="S::paivi.kalliomaki@ksao.fi::16246fed-9e9e-464e-9001-6a4028ccdc9d" providerId="AD" clId="Web-{B75E8C9C-1845-E239-D1F8-2F9594A77CF3}" dt="2020-11-12T19:34:40.079" v="0"/>
          <ac:picMkLst>
            <pc:docMk/>
            <pc:sldMk cId="2752820608" sldId="283"/>
            <ac:picMk id="4" creationId="{4379BA13-B2E1-49E0-AAFD-D583E32BF4EF}"/>
          </ac:picMkLst>
        </pc:picChg>
        <pc:picChg chg="add del mod ord">
          <ac:chgData name="Kalliomäki Päivi" userId="S::paivi.kalliomaki@ksao.fi::16246fed-9e9e-464e-9001-6a4028ccdc9d" providerId="AD" clId="Web-{B75E8C9C-1845-E239-D1F8-2F9594A77CF3}" dt="2020-11-12T19:41:18.823" v="21"/>
          <ac:picMkLst>
            <pc:docMk/>
            <pc:sldMk cId="2752820608" sldId="283"/>
            <ac:picMk id="7" creationId="{E6575DF6-6A91-4E44-BFD2-9C1DC30A1FD6}"/>
          </ac:picMkLst>
        </pc:picChg>
        <pc:picChg chg="del mod ord">
          <ac:chgData name="Kalliomäki Päivi" userId="S::paivi.kalliomaki@ksao.fi::16246fed-9e9e-464e-9001-6a4028ccdc9d" providerId="AD" clId="Web-{B75E8C9C-1845-E239-D1F8-2F9594A77CF3}" dt="2020-11-12T19:35:03.674" v="2"/>
          <ac:picMkLst>
            <pc:docMk/>
            <pc:sldMk cId="2752820608" sldId="283"/>
            <ac:picMk id="9" creationId="{A33CFC9E-5C95-4E65-8B37-5CAC517578F3}"/>
          </ac:picMkLst>
        </pc:picChg>
        <pc:picChg chg="add del mod ord">
          <ac:chgData name="Kalliomäki Päivi" userId="S::paivi.kalliomaki@ksao.fi::16246fed-9e9e-464e-9001-6a4028ccdc9d" providerId="AD" clId="Web-{B75E8C9C-1845-E239-D1F8-2F9594A77CF3}" dt="2020-11-12T19:41:43.839" v="23"/>
          <ac:picMkLst>
            <pc:docMk/>
            <pc:sldMk cId="2752820608" sldId="283"/>
            <ac:picMk id="11" creationId="{0FEADEA0-3EC1-45D0-B2EB-C5D9CD84ECE6}"/>
          </ac:picMkLst>
        </pc:picChg>
        <pc:picChg chg="add del mod ord">
          <ac:chgData name="Kalliomäki Päivi" userId="S::paivi.kalliomaki@ksao.fi::16246fed-9e9e-464e-9001-6a4028ccdc9d" providerId="AD" clId="Web-{B75E8C9C-1845-E239-D1F8-2F9594A77CF3}" dt="2020-11-12T19:42:13.590" v="25"/>
          <ac:picMkLst>
            <pc:docMk/>
            <pc:sldMk cId="2752820608" sldId="283"/>
            <ac:picMk id="25" creationId="{332BE7D8-8045-4C43-BC1A-F9AD75D60553}"/>
          </ac:picMkLst>
        </pc:picChg>
        <pc:picChg chg="add del mod ord">
          <ac:chgData name="Kalliomäki Päivi" userId="S::paivi.kalliomaki@ksao.fi::16246fed-9e9e-464e-9001-6a4028ccdc9d" providerId="AD" clId="Web-{B75E8C9C-1845-E239-D1F8-2F9594A77CF3}" dt="2020-11-12T19:44:19.358" v="27"/>
          <ac:picMkLst>
            <pc:docMk/>
            <pc:sldMk cId="2752820608" sldId="283"/>
            <ac:picMk id="31" creationId="{888EE182-907D-4CD2-B512-654D5748639C}"/>
          </ac:picMkLst>
        </pc:picChg>
        <pc:picChg chg="add mod ord">
          <ac:chgData name="Kalliomäki Päivi" userId="S::paivi.kalliomaki@ksao.fi::16246fed-9e9e-464e-9001-6a4028ccdc9d" providerId="AD" clId="Web-{B75E8C9C-1845-E239-D1F8-2F9594A77CF3}" dt="2020-11-12T19:44:39.578" v="29"/>
          <ac:picMkLst>
            <pc:docMk/>
            <pc:sldMk cId="2752820608" sldId="283"/>
            <ac:picMk id="37" creationId="{30529108-4A03-415A-9F37-CEA0FEE775BA}"/>
          </ac:picMkLst>
        </pc:picChg>
        <pc:picChg chg="add mod">
          <ac:chgData name="Kalliomäki Päivi" userId="S::paivi.kalliomaki@ksao.fi::16246fed-9e9e-464e-9001-6a4028ccdc9d" providerId="AD" clId="Web-{B75E8C9C-1845-E239-D1F8-2F9594A77CF3}" dt="2020-11-12T19:48:30.755" v="43" actId="1076"/>
          <ac:picMkLst>
            <pc:docMk/>
            <pc:sldMk cId="2752820608" sldId="283"/>
            <ac:picMk id="39" creationId="{C01E9BFC-2259-4D6A-99AF-B176B274408A}"/>
          </ac:picMkLst>
        </pc:picChg>
        <pc:cxnChg chg="add del">
          <ac:chgData name="Kalliomäki Päivi" userId="S::paivi.kalliomaki@ksao.fi::16246fed-9e9e-464e-9001-6a4028ccdc9d" providerId="AD" clId="Web-{B75E8C9C-1845-E239-D1F8-2F9594A77CF3}" dt="2020-11-12T19:44:39.578" v="29"/>
          <ac:cxnSpMkLst>
            <pc:docMk/>
            <pc:sldMk cId="2752820608" sldId="283"/>
            <ac:cxnSpMk id="26" creationId="{64FA5DFF-7FE6-4855-84E6-DFA78EE978BD}"/>
          </ac:cxnSpMkLst>
        </pc:cxnChg>
        <pc:cxnChg chg="add del">
          <ac:chgData name="Kalliomäki Päivi" userId="S::paivi.kalliomaki@ksao.fi::16246fed-9e9e-464e-9001-6a4028ccdc9d" providerId="AD" clId="Web-{B75E8C9C-1845-E239-D1F8-2F9594A77CF3}" dt="2020-11-12T19:44:39.578" v="29"/>
          <ac:cxnSpMkLst>
            <pc:docMk/>
            <pc:sldMk cId="2752820608" sldId="283"/>
            <ac:cxnSpMk id="28" creationId="{2AFD8CBA-54A3-4363-991B-B9C631BBFA74}"/>
          </ac:cxnSpMkLst>
        </pc:cxnChg>
      </pc:sldChg>
      <pc:sldChg chg="addSp modSp">
        <pc:chgData name="Kalliomäki Päivi" userId="S::paivi.kalliomaki@ksao.fi::16246fed-9e9e-464e-9001-6a4028ccdc9d" providerId="AD" clId="Web-{B75E8C9C-1845-E239-D1F8-2F9594A77CF3}" dt="2020-11-12T19:49:25.584" v="49" actId="1076"/>
        <pc:sldMkLst>
          <pc:docMk/>
          <pc:sldMk cId="594045589" sldId="285"/>
        </pc:sldMkLst>
        <pc:picChg chg="add mod">
          <ac:chgData name="Kalliomäki Päivi" userId="S::paivi.kalliomaki@ksao.fi::16246fed-9e9e-464e-9001-6a4028ccdc9d" providerId="AD" clId="Web-{B75E8C9C-1845-E239-D1F8-2F9594A77CF3}" dt="2020-11-12T19:49:25.584" v="49" actId="1076"/>
          <ac:picMkLst>
            <pc:docMk/>
            <pc:sldMk cId="594045589" sldId="285"/>
            <ac:picMk id="7" creationId="{DDFFD2F8-4CE4-4726-82D3-02AA0263D1AE}"/>
          </ac:picMkLst>
        </pc:picChg>
      </pc:sldChg>
      <pc:sldChg chg="addSp modSp">
        <pc:chgData name="Kalliomäki Päivi" userId="S::paivi.kalliomaki@ksao.fi::16246fed-9e9e-464e-9001-6a4028ccdc9d" providerId="AD" clId="Web-{B75E8C9C-1845-E239-D1F8-2F9594A77CF3}" dt="2020-11-12T19:49:13.881" v="47" actId="1076"/>
        <pc:sldMkLst>
          <pc:docMk/>
          <pc:sldMk cId="12701873" sldId="286"/>
        </pc:sldMkLst>
        <pc:picChg chg="add mod">
          <ac:chgData name="Kalliomäki Päivi" userId="S::paivi.kalliomaki@ksao.fi::16246fed-9e9e-464e-9001-6a4028ccdc9d" providerId="AD" clId="Web-{B75E8C9C-1845-E239-D1F8-2F9594A77CF3}" dt="2020-11-12T19:49:13.881" v="47" actId="1076"/>
          <ac:picMkLst>
            <pc:docMk/>
            <pc:sldMk cId="12701873" sldId="286"/>
            <ac:picMk id="5" creationId="{B6F74993-8E81-4A3B-B890-A0515B573F54}"/>
          </ac:picMkLst>
        </pc:picChg>
      </pc:sldChg>
      <pc:sldChg chg="addSp modSp">
        <pc:chgData name="Kalliomäki Päivi" userId="S::paivi.kalliomaki@ksao.fi::16246fed-9e9e-464e-9001-6a4028ccdc9d" providerId="AD" clId="Web-{B75E8C9C-1845-E239-D1F8-2F9594A77CF3}" dt="2020-11-12T19:49:44.241" v="51" actId="1076"/>
        <pc:sldMkLst>
          <pc:docMk/>
          <pc:sldMk cId="1361357516" sldId="289"/>
        </pc:sldMkLst>
        <pc:picChg chg="add mod">
          <ac:chgData name="Kalliomäki Päivi" userId="S::paivi.kalliomaki@ksao.fi::16246fed-9e9e-464e-9001-6a4028ccdc9d" providerId="AD" clId="Web-{B75E8C9C-1845-E239-D1F8-2F9594A77CF3}" dt="2020-11-12T19:49:44.241" v="51" actId="1076"/>
          <ac:picMkLst>
            <pc:docMk/>
            <pc:sldMk cId="1361357516" sldId="289"/>
            <ac:picMk id="6" creationId="{87B77776-0BA9-402D-82CF-3E25226B1C42}"/>
          </ac:picMkLst>
        </pc:picChg>
      </pc:sldChg>
      <pc:sldChg chg="modSp">
        <pc:chgData name="Kalliomäki Päivi" userId="S::paivi.kalliomaki@ksao.fi::16246fed-9e9e-464e-9001-6a4028ccdc9d" providerId="AD" clId="Web-{B75E8C9C-1845-E239-D1F8-2F9594A77CF3}" dt="2020-11-12T20:03:48.901" v="371" actId="20577"/>
        <pc:sldMkLst>
          <pc:docMk/>
          <pc:sldMk cId="4217036597" sldId="293"/>
        </pc:sldMkLst>
        <pc:spChg chg="mod">
          <ac:chgData name="Kalliomäki Päivi" userId="S::paivi.kalliomaki@ksao.fi::16246fed-9e9e-464e-9001-6a4028ccdc9d" providerId="AD" clId="Web-{B75E8C9C-1845-E239-D1F8-2F9594A77CF3}" dt="2020-11-12T20:03:48.901" v="371" actId="20577"/>
          <ac:spMkLst>
            <pc:docMk/>
            <pc:sldMk cId="4217036597" sldId="293"/>
            <ac:spMk id="2" creationId="{50FB5EDF-4DBC-4D3D-B207-6FF32CA11738}"/>
          </ac:spMkLst>
        </pc:spChg>
        <pc:spChg chg="mod">
          <ac:chgData name="Kalliomäki Päivi" userId="S::paivi.kalliomaki@ksao.fi::16246fed-9e9e-464e-9001-6a4028ccdc9d" providerId="AD" clId="Web-{B75E8C9C-1845-E239-D1F8-2F9594A77CF3}" dt="2020-11-12T20:03:43.979" v="369" actId="20577"/>
          <ac:spMkLst>
            <pc:docMk/>
            <pc:sldMk cId="4217036597" sldId="293"/>
            <ac:spMk id="3" creationId="{AE6149EF-A276-4A4A-9296-BE6E8E5F37FE}"/>
          </ac:spMkLst>
        </pc:spChg>
      </pc:sldChg>
      <pc:sldChg chg="addSp delSp modSp mod setBg">
        <pc:chgData name="Kalliomäki Päivi" userId="S::paivi.kalliomaki@ksao.fi::16246fed-9e9e-464e-9001-6a4028ccdc9d" providerId="AD" clId="Web-{B75E8C9C-1845-E239-D1F8-2F9594A77CF3}" dt="2020-11-12T19:48:17.505" v="41" actId="14100"/>
        <pc:sldMkLst>
          <pc:docMk/>
          <pc:sldMk cId="530228159" sldId="294"/>
        </pc:sldMkLst>
        <pc:spChg chg="mod">
          <ac:chgData name="Kalliomäki Päivi" userId="S::paivi.kalliomaki@ksao.fi::16246fed-9e9e-464e-9001-6a4028ccdc9d" providerId="AD" clId="Web-{B75E8C9C-1845-E239-D1F8-2F9594A77CF3}" dt="2020-11-12T19:48:00.082" v="38"/>
          <ac:spMkLst>
            <pc:docMk/>
            <pc:sldMk cId="530228159" sldId="294"/>
            <ac:spMk id="2" creationId="{71AF6632-82F4-487C-A6F6-CE164F874BA9}"/>
          </ac:spMkLst>
        </pc:spChg>
        <pc:spChg chg="del">
          <ac:chgData name="Kalliomäki Päivi" userId="S::paivi.kalliomaki@ksao.fi::16246fed-9e9e-464e-9001-6a4028ccdc9d" providerId="AD" clId="Web-{B75E8C9C-1845-E239-D1F8-2F9594A77CF3}" dt="2020-11-12T19:47:21.738" v="36"/>
          <ac:spMkLst>
            <pc:docMk/>
            <pc:sldMk cId="530228159" sldId="294"/>
            <ac:spMk id="3" creationId="{5A91D1FB-C8CB-4D21-A822-4D2F557F218D}"/>
          </ac:spMkLst>
        </pc:spChg>
        <pc:spChg chg="add del">
          <ac:chgData name="Kalliomäki Päivi" userId="S::paivi.kalliomaki@ksao.fi::16246fed-9e9e-464e-9001-6a4028ccdc9d" providerId="AD" clId="Web-{B75E8C9C-1845-E239-D1F8-2F9594A77CF3}" dt="2020-11-12T19:48:10.567" v="39"/>
          <ac:spMkLst>
            <pc:docMk/>
            <pc:sldMk cId="530228159" sldId="294"/>
            <ac:spMk id="8" creationId="{F2DF30D8-710B-494A-AA2D-91BB88443BBB}"/>
          </ac:spMkLst>
        </pc:spChg>
        <pc:spChg chg="add">
          <ac:chgData name="Kalliomäki Päivi" userId="S::paivi.kalliomaki@ksao.fi::16246fed-9e9e-464e-9001-6a4028ccdc9d" providerId="AD" clId="Web-{B75E8C9C-1845-E239-D1F8-2F9594A77CF3}" dt="2020-11-12T19:48:00.082" v="38"/>
          <ac:spMkLst>
            <pc:docMk/>
            <pc:sldMk cId="530228159" sldId="294"/>
            <ac:spMk id="11" creationId="{3BCB5F6A-9EB0-40B0-9D13-3023E9A20508}"/>
          </ac:spMkLst>
        </pc:spChg>
        <pc:picChg chg="add mod ord">
          <ac:chgData name="Kalliomäki Päivi" userId="S::paivi.kalliomaki@ksao.fi::16246fed-9e9e-464e-9001-6a4028ccdc9d" providerId="AD" clId="Web-{B75E8C9C-1845-E239-D1F8-2F9594A77CF3}" dt="2020-11-12T19:48:00.082" v="38"/>
          <ac:picMkLst>
            <pc:docMk/>
            <pc:sldMk cId="530228159" sldId="294"/>
            <ac:picMk id="4" creationId="{3C52655A-B849-479B-AE3D-6BB15D05D457}"/>
          </ac:picMkLst>
        </pc:picChg>
        <pc:picChg chg="del">
          <ac:chgData name="Kalliomäki Päivi" userId="S::paivi.kalliomaki@ksao.fi::16246fed-9e9e-464e-9001-6a4028ccdc9d" providerId="AD" clId="Web-{B75E8C9C-1845-E239-D1F8-2F9594A77CF3}" dt="2020-11-12T19:47:28.222" v="37"/>
          <ac:picMkLst>
            <pc:docMk/>
            <pc:sldMk cId="530228159" sldId="294"/>
            <ac:picMk id="5" creationId="{59A83505-36FC-4FAE-A952-7B7B3CE783B4}"/>
          </ac:picMkLst>
        </pc:picChg>
        <pc:picChg chg="add mod ord">
          <ac:chgData name="Kalliomäki Päivi" userId="S::paivi.kalliomaki@ksao.fi::16246fed-9e9e-464e-9001-6a4028ccdc9d" providerId="AD" clId="Web-{B75E8C9C-1845-E239-D1F8-2F9594A77CF3}" dt="2020-11-12T19:48:17.505" v="41" actId="14100"/>
          <ac:picMkLst>
            <pc:docMk/>
            <pc:sldMk cId="530228159" sldId="294"/>
            <ac:picMk id="6" creationId="{AD597A05-C992-4374-A620-988175CAA43F}"/>
          </ac:picMkLst>
        </pc:picChg>
      </pc:sldChg>
      <pc:sldChg chg="addSp delSp modSp mod setBg">
        <pc:chgData name="Kalliomäki Päivi" userId="S::paivi.kalliomaki@ksao.fi::16246fed-9e9e-464e-9001-6a4028ccdc9d" providerId="AD" clId="Web-{B75E8C9C-1845-E239-D1F8-2F9594A77CF3}" dt="2020-11-12T19:53:21.652" v="125"/>
        <pc:sldMkLst>
          <pc:docMk/>
          <pc:sldMk cId="3015144898" sldId="295"/>
        </pc:sldMkLst>
        <pc:spChg chg="add del">
          <ac:chgData name="Kalliomäki Päivi" userId="S::paivi.kalliomaki@ksao.fi::16246fed-9e9e-464e-9001-6a4028ccdc9d" providerId="AD" clId="Web-{B75E8C9C-1845-E239-D1F8-2F9594A77CF3}" dt="2020-11-12T19:53:21.652" v="124"/>
          <ac:spMkLst>
            <pc:docMk/>
            <pc:sldMk cId="3015144898" sldId="295"/>
            <ac:spMk id="13" creationId="{21029ED5-F105-4DD2-99C8-1E4422817978}"/>
          </ac:spMkLst>
        </pc:spChg>
        <pc:spChg chg="add del">
          <ac:chgData name="Kalliomäki Päivi" userId="S::paivi.kalliomaki@ksao.fi::16246fed-9e9e-464e-9001-6a4028ccdc9d" providerId="AD" clId="Web-{B75E8C9C-1845-E239-D1F8-2F9594A77CF3}" dt="2020-11-12T19:53:21.652" v="124"/>
          <ac:spMkLst>
            <pc:docMk/>
            <pc:sldMk cId="3015144898" sldId="295"/>
            <ac:spMk id="15" creationId="{5C9652B3-A450-4ED6-8FBF-F536BA60B4D8}"/>
          </ac:spMkLst>
        </pc:spChg>
        <pc:spChg chg="add del">
          <ac:chgData name="Kalliomäki Päivi" userId="S::paivi.kalliomaki@ksao.fi::16246fed-9e9e-464e-9001-6a4028ccdc9d" providerId="AD" clId="Web-{B75E8C9C-1845-E239-D1F8-2F9594A77CF3}" dt="2020-11-12T19:53:14.590" v="122"/>
          <ac:spMkLst>
            <pc:docMk/>
            <pc:sldMk cId="3015144898" sldId="295"/>
            <ac:spMk id="16" creationId="{03E8462A-FEBA-4848-81CC-3F8DA3E477BE}"/>
          </ac:spMkLst>
        </pc:spChg>
        <pc:spChg chg="add del">
          <ac:chgData name="Kalliomäki Päivi" userId="S::paivi.kalliomaki@ksao.fi::16246fed-9e9e-464e-9001-6a4028ccdc9d" providerId="AD" clId="Web-{B75E8C9C-1845-E239-D1F8-2F9594A77CF3}" dt="2020-11-12T19:53:14.590" v="122"/>
          <ac:spMkLst>
            <pc:docMk/>
            <pc:sldMk cId="3015144898" sldId="295"/>
            <ac:spMk id="29" creationId="{7941F9B1-B01B-4A84-89D9-B169AEB4E456}"/>
          </ac:spMkLst>
        </pc:spChg>
        <pc:grpChg chg="add del">
          <ac:chgData name="Kalliomäki Päivi" userId="S::paivi.kalliomaki@ksao.fi::16246fed-9e9e-464e-9001-6a4028ccdc9d" providerId="AD" clId="Web-{B75E8C9C-1845-E239-D1F8-2F9594A77CF3}" dt="2020-11-12T19:53:21.652" v="124"/>
          <ac:grpSpMkLst>
            <pc:docMk/>
            <pc:sldMk cId="3015144898" sldId="295"/>
            <ac:grpSpMk id="14" creationId="{2D621E68-BF28-4A1C-B1A2-4E55E139E79A}"/>
          </ac:grpSpMkLst>
        </pc:grpChg>
        <pc:grpChg chg="add del">
          <ac:chgData name="Kalliomäki Päivi" userId="S::paivi.kalliomaki@ksao.fi::16246fed-9e9e-464e-9001-6a4028ccdc9d" providerId="AD" clId="Web-{B75E8C9C-1845-E239-D1F8-2F9594A77CF3}" dt="2020-11-12T19:53:14.590" v="122"/>
          <ac:grpSpMkLst>
            <pc:docMk/>
            <pc:sldMk cId="3015144898" sldId="295"/>
            <ac:grpSpMk id="18" creationId="{2109F83F-40FE-4DB3-84CC-09FB3340D06D}"/>
          </ac:grpSpMkLst>
        </pc:grpChg>
        <pc:graphicFrameChg chg="mod ord modGraphic">
          <ac:chgData name="Kalliomäki Päivi" userId="S::paivi.kalliomaki@ksao.fi::16246fed-9e9e-464e-9001-6a4028ccdc9d" providerId="AD" clId="Web-{B75E8C9C-1845-E239-D1F8-2F9594A77CF3}" dt="2020-11-12T19:53:21.652" v="125"/>
          <ac:graphicFrameMkLst>
            <pc:docMk/>
            <pc:sldMk cId="3015144898" sldId="295"/>
            <ac:graphicFrameMk id="2" creationId="{1D371C42-CB6D-4703-9F07-D07467E24BE8}"/>
          </ac:graphicFrameMkLst>
        </pc:graphicFrameChg>
        <pc:picChg chg="add mod">
          <ac:chgData name="Kalliomäki Päivi" userId="S::paivi.kalliomaki@ksao.fi::16246fed-9e9e-464e-9001-6a4028ccdc9d" providerId="AD" clId="Web-{B75E8C9C-1845-E239-D1F8-2F9594A77CF3}" dt="2020-11-12T19:49:52.538" v="53" actId="1076"/>
          <ac:picMkLst>
            <pc:docMk/>
            <pc:sldMk cId="3015144898" sldId="295"/>
            <ac:picMk id="11" creationId="{77C08E54-AC94-428B-B67D-E7AC538021F1}"/>
          </ac:picMkLst>
        </pc:picChg>
      </pc:sldChg>
      <pc:sldChg chg="addSp modSp mod setBg">
        <pc:chgData name="Kalliomäki Päivi" userId="S::paivi.kalliomaki@ksao.fi::16246fed-9e9e-464e-9001-6a4028ccdc9d" providerId="AD" clId="Web-{B75E8C9C-1845-E239-D1F8-2F9594A77CF3}" dt="2020-11-12T20:14:22.994" v="636" actId="20577"/>
        <pc:sldMkLst>
          <pc:docMk/>
          <pc:sldMk cId="560136851" sldId="296"/>
        </pc:sldMkLst>
        <pc:spChg chg="mod">
          <ac:chgData name="Kalliomäki Päivi" userId="S::paivi.kalliomaki@ksao.fi::16246fed-9e9e-464e-9001-6a4028ccdc9d" providerId="AD" clId="Web-{B75E8C9C-1845-E239-D1F8-2F9594A77CF3}" dt="2020-11-12T20:04:24.746" v="384" actId="14100"/>
          <ac:spMkLst>
            <pc:docMk/>
            <pc:sldMk cId="560136851" sldId="296"/>
            <ac:spMk id="2" creationId="{88627B8F-47F7-46D5-ABB4-CF5A91A4C716}"/>
          </ac:spMkLst>
        </pc:spChg>
        <pc:spChg chg="mod">
          <ac:chgData name="Kalliomäki Päivi" userId="S::paivi.kalliomaki@ksao.fi::16246fed-9e9e-464e-9001-6a4028ccdc9d" providerId="AD" clId="Web-{B75E8C9C-1845-E239-D1F8-2F9594A77CF3}" dt="2020-11-12T20:14:22.994" v="636" actId="20577"/>
          <ac:spMkLst>
            <pc:docMk/>
            <pc:sldMk cId="560136851" sldId="296"/>
            <ac:spMk id="3" creationId="{832A1CFE-70CC-4FBB-ABD5-E0F38FA6DB56}"/>
          </ac:spMkLst>
        </pc:spChg>
        <pc:cxnChg chg="add">
          <ac:chgData name="Kalliomäki Päivi" userId="S::paivi.kalliomaki@ksao.fi::16246fed-9e9e-464e-9001-6a4028ccdc9d" providerId="AD" clId="Web-{B75E8C9C-1845-E239-D1F8-2F9594A77CF3}" dt="2020-11-12T19:58:24.316" v="272"/>
          <ac:cxnSpMkLst>
            <pc:docMk/>
            <pc:sldMk cId="560136851" sldId="296"/>
            <ac:cxnSpMk id="8" creationId="{0B5F7E3B-C5F1-40E0-A491-558BAFBC1127}"/>
          </ac:cxnSpMkLst>
        </pc:cxnChg>
      </pc:sldChg>
      <pc:sldChg chg="addSp delSp modSp new mod ord setBg">
        <pc:chgData name="Kalliomäki Päivi" userId="S::paivi.kalliomaki@ksao.fi::16246fed-9e9e-464e-9001-6a4028ccdc9d" providerId="AD" clId="Web-{B75E8C9C-1845-E239-D1F8-2F9594A77CF3}" dt="2020-11-12T19:57:23.158" v="191" actId="14100"/>
        <pc:sldMkLst>
          <pc:docMk/>
          <pc:sldMk cId="4047227006" sldId="298"/>
        </pc:sldMkLst>
        <pc:grpChg chg="add del">
          <ac:chgData name="Kalliomäki Päivi" userId="S::paivi.kalliomaki@ksao.fi::16246fed-9e9e-464e-9001-6a4028ccdc9d" providerId="AD" clId="Web-{B75E8C9C-1845-E239-D1F8-2F9594A77CF3}" dt="2020-11-12T19:56:56.142" v="188"/>
          <ac:grpSpMkLst>
            <pc:docMk/>
            <pc:sldMk cId="4047227006" sldId="298"/>
            <ac:grpSpMk id="122" creationId="{D920209C-E85B-4D6F-A56F-724F5ADA811C}"/>
          </ac:grpSpMkLst>
        </pc:grpChg>
        <pc:graphicFrameChg chg="add mod ord modGraphic">
          <ac:chgData name="Kalliomäki Päivi" userId="S::paivi.kalliomaki@ksao.fi::16246fed-9e9e-464e-9001-6a4028ccdc9d" providerId="AD" clId="Web-{B75E8C9C-1845-E239-D1F8-2F9594A77CF3}" dt="2020-11-12T19:57:23.158" v="191" actId="14100"/>
          <ac:graphicFrameMkLst>
            <pc:docMk/>
            <pc:sldMk cId="4047227006" sldId="298"/>
            <ac:graphicFrameMk id="2" creationId="{A7F5BE2C-F5DD-4CFF-9C3B-31E22CECF3E8}"/>
          </ac:graphicFrameMkLst>
        </pc:graphicFrameChg>
        <pc:picChg chg="add">
          <ac:chgData name="Kalliomäki Päivi" userId="S::paivi.kalliomaki@ksao.fi::16246fed-9e9e-464e-9001-6a4028ccdc9d" providerId="AD" clId="Web-{B75E8C9C-1845-E239-D1F8-2F9594A77CF3}" dt="2020-11-12T19:56:05.250" v="186"/>
          <ac:picMkLst>
            <pc:docMk/>
            <pc:sldMk cId="4047227006" sldId="298"/>
            <ac:picMk id="309" creationId="{6641FF86-B2AC-4FB9-B498-CAF7B35A8489}"/>
          </ac:picMkLst>
        </pc:picChg>
      </pc:sldChg>
    </pc:docChg>
  </pc:docChgLst>
  <pc:docChgLst>
    <pc:chgData name="Karppela Pia" userId="S::pia.karppela@eduko.fi::b33c7dd2-e08d-4086-b57a-857d3a2dd6cf" providerId="AD" clId="Web-{AA15618B-14FB-A79E-9D5A-AB3DC97BBE20}"/>
    <pc:docChg chg="modSld">
      <pc:chgData name="Karppela Pia" userId="S::pia.karppela@eduko.fi::b33c7dd2-e08d-4086-b57a-857d3a2dd6cf" providerId="AD" clId="Web-{AA15618B-14FB-A79E-9D5A-AB3DC97BBE20}" dt="2022-11-04T11:35:37.211" v="4"/>
      <pc:docMkLst>
        <pc:docMk/>
      </pc:docMkLst>
      <pc:sldChg chg="delSp">
        <pc:chgData name="Karppela Pia" userId="S::pia.karppela@eduko.fi::b33c7dd2-e08d-4086-b57a-857d3a2dd6cf" providerId="AD" clId="Web-{AA15618B-14FB-A79E-9D5A-AB3DC97BBE20}" dt="2022-11-04T11:35:37.211" v="4"/>
        <pc:sldMkLst>
          <pc:docMk/>
          <pc:sldMk cId="2658564690" sldId="265"/>
        </pc:sldMkLst>
        <pc:picChg chg="del">
          <ac:chgData name="Karppela Pia" userId="S::pia.karppela@eduko.fi::b33c7dd2-e08d-4086-b57a-857d3a2dd6cf" providerId="AD" clId="Web-{AA15618B-14FB-A79E-9D5A-AB3DC97BBE20}" dt="2022-11-04T11:35:37.211" v="4"/>
          <ac:picMkLst>
            <pc:docMk/>
            <pc:sldMk cId="2658564690" sldId="265"/>
            <ac:picMk id="8" creationId="{4B2A56E3-6B74-4C41-82B7-9ED4BA36CC55}"/>
          </ac:picMkLst>
        </pc:picChg>
      </pc:sldChg>
      <pc:sldChg chg="addSp delSp modSp mod modClrScheme chgLayout">
        <pc:chgData name="Karppela Pia" userId="S::pia.karppela@eduko.fi::b33c7dd2-e08d-4086-b57a-857d3a2dd6cf" providerId="AD" clId="Web-{AA15618B-14FB-A79E-9D5A-AB3DC97BBE20}" dt="2022-11-04T11:34:44.555" v="3" actId="20577"/>
        <pc:sldMkLst>
          <pc:docMk/>
          <pc:sldMk cId="3111094119" sldId="303"/>
        </pc:sldMkLst>
        <pc:spChg chg="add del mod ord">
          <ac:chgData name="Karppela Pia" userId="S::pia.karppela@eduko.fi::b33c7dd2-e08d-4086-b57a-857d3a2dd6cf" providerId="AD" clId="Web-{AA15618B-14FB-A79E-9D5A-AB3DC97BBE20}" dt="2022-11-04T11:34:43.852" v="2"/>
          <ac:spMkLst>
            <pc:docMk/>
            <pc:sldMk cId="3111094119" sldId="303"/>
            <ac:spMk id="2" creationId="{5EFB4D80-744B-1B72-4187-EDE2FF1681CC}"/>
          </ac:spMkLst>
        </pc:spChg>
        <pc:spChg chg="mod">
          <ac:chgData name="Karppela Pia" userId="S::pia.karppela@eduko.fi::b33c7dd2-e08d-4086-b57a-857d3a2dd6cf" providerId="AD" clId="Web-{AA15618B-14FB-A79E-9D5A-AB3DC97BBE20}" dt="2022-11-04T11:34:44.555" v="3" actId="20577"/>
          <ac:spMkLst>
            <pc:docMk/>
            <pc:sldMk cId="3111094119" sldId="303"/>
            <ac:spMk id="3" creationId="{AE9C23E1-5136-89C7-54FE-0CAAB1091659}"/>
          </ac:spMkLst>
        </pc:spChg>
        <pc:spChg chg="add del mod ord">
          <ac:chgData name="Karppela Pia" userId="S::pia.karppela@eduko.fi::b33c7dd2-e08d-4086-b57a-857d3a2dd6cf" providerId="AD" clId="Web-{AA15618B-14FB-A79E-9D5A-AB3DC97BBE20}" dt="2022-11-04T11:34:43.852" v="2"/>
          <ac:spMkLst>
            <pc:docMk/>
            <pc:sldMk cId="3111094119" sldId="303"/>
            <ac:spMk id="4" creationId="{E9258866-DA35-3653-8F7B-D1468F17C9CE}"/>
          </ac:spMkLst>
        </pc:spChg>
      </pc:sldChg>
    </pc:docChg>
  </pc:docChgLst>
  <pc:docChgLst>
    <pc:chgData name="Kalliomäki Päivi" userId="S::paivi.kalliomaki@ksao.fi::16246fed-9e9e-464e-9001-6a4028ccdc9d" providerId="AD" clId="Web-{3012B59F-E0FD-2000-8198-3DDC392FF48E}"/>
    <pc:docChg chg="delSld modSld">
      <pc:chgData name="Kalliomäki Päivi" userId="S::paivi.kalliomaki@ksao.fi::16246fed-9e9e-464e-9001-6a4028ccdc9d" providerId="AD" clId="Web-{3012B59F-E0FD-2000-8198-3DDC392FF48E}" dt="2021-03-17T07:27:14.483" v="97" actId="1076"/>
      <pc:docMkLst>
        <pc:docMk/>
      </pc:docMkLst>
      <pc:sldChg chg="modSp">
        <pc:chgData name="Kalliomäki Päivi" userId="S::paivi.kalliomaki@ksao.fi::16246fed-9e9e-464e-9001-6a4028ccdc9d" providerId="AD" clId="Web-{3012B59F-E0FD-2000-8198-3DDC392FF48E}" dt="2021-03-17T07:12:57.227" v="31" actId="20577"/>
        <pc:sldMkLst>
          <pc:docMk/>
          <pc:sldMk cId="505067128" sldId="256"/>
        </pc:sldMkLst>
        <pc:spChg chg="mod">
          <ac:chgData name="Kalliomäki Päivi" userId="S::paivi.kalliomaki@ksao.fi::16246fed-9e9e-464e-9001-6a4028ccdc9d" providerId="AD" clId="Web-{3012B59F-E0FD-2000-8198-3DDC392FF48E}" dt="2021-03-17T07:12:57.227" v="31" actId="20577"/>
          <ac:spMkLst>
            <pc:docMk/>
            <pc:sldMk cId="505067128" sldId="256"/>
            <ac:spMk id="6" creationId="{B108536B-C409-4AF4-A352-D9E1DB643878}"/>
          </ac:spMkLst>
        </pc:spChg>
      </pc:sldChg>
      <pc:sldChg chg="modSp">
        <pc:chgData name="Kalliomäki Päivi" userId="S::paivi.kalliomaki@ksao.fi::16246fed-9e9e-464e-9001-6a4028ccdc9d" providerId="AD" clId="Web-{3012B59F-E0FD-2000-8198-3DDC392FF48E}" dt="2021-03-17T07:23:10.622" v="90" actId="20577"/>
        <pc:sldMkLst>
          <pc:docMk/>
          <pc:sldMk cId="2475925103" sldId="258"/>
        </pc:sldMkLst>
        <pc:spChg chg="mod">
          <ac:chgData name="Kalliomäki Päivi" userId="S::paivi.kalliomaki@ksao.fi::16246fed-9e9e-464e-9001-6a4028ccdc9d" providerId="AD" clId="Web-{3012B59F-E0FD-2000-8198-3DDC392FF48E}" dt="2021-03-17T07:22:47.559" v="80" actId="20577"/>
          <ac:spMkLst>
            <pc:docMk/>
            <pc:sldMk cId="2475925103" sldId="258"/>
            <ac:spMk id="4" creationId="{DED88952-861D-4A67-92D2-5CA22DDE6232}"/>
          </ac:spMkLst>
        </pc:spChg>
        <pc:spChg chg="mod">
          <ac:chgData name="Kalliomäki Päivi" userId="S::paivi.kalliomaki@ksao.fi::16246fed-9e9e-464e-9001-6a4028ccdc9d" providerId="AD" clId="Web-{3012B59F-E0FD-2000-8198-3DDC392FF48E}" dt="2021-03-17T07:23:10.622" v="90" actId="20577"/>
          <ac:spMkLst>
            <pc:docMk/>
            <pc:sldMk cId="2475925103" sldId="258"/>
            <ac:spMk id="6" creationId="{930C9960-CEF3-4030-A99F-BA2C184AD917}"/>
          </ac:spMkLst>
        </pc:spChg>
      </pc:sldChg>
      <pc:sldChg chg="modSp">
        <pc:chgData name="Kalliomäki Päivi" userId="S::paivi.kalliomaki@ksao.fi::16246fed-9e9e-464e-9001-6a4028ccdc9d" providerId="AD" clId="Web-{3012B59F-E0FD-2000-8198-3DDC392FF48E}" dt="2021-03-17T07:18:05.838" v="43" actId="1076"/>
        <pc:sldMkLst>
          <pc:docMk/>
          <pc:sldMk cId="1843134073" sldId="259"/>
        </pc:sldMkLst>
        <pc:spChg chg="mod">
          <ac:chgData name="Kalliomäki Päivi" userId="S::paivi.kalliomaki@ksao.fi::16246fed-9e9e-464e-9001-6a4028ccdc9d" providerId="AD" clId="Web-{3012B59F-E0FD-2000-8198-3DDC392FF48E}" dt="2021-03-17T07:18:01.244" v="42" actId="1076"/>
          <ac:spMkLst>
            <pc:docMk/>
            <pc:sldMk cId="1843134073" sldId="259"/>
            <ac:spMk id="2" creationId="{6E855745-F213-4EE4-B934-E7D01F0F2121}"/>
          </ac:spMkLst>
        </pc:spChg>
        <pc:spChg chg="mod">
          <ac:chgData name="Kalliomäki Päivi" userId="S::paivi.kalliomaki@ksao.fi::16246fed-9e9e-464e-9001-6a4028ccdc9d" providerId="AD" clId="Web-{3012B59F-E0FD-2000-8198-3DDC392FF48E}" dt="2021-03-17T07:18:05.838" v="43" actId="1076"/>
          <ac:spMkLst>
            <pc:docMk/>
            <pc:sldMk cId="1843134073" sldId="259"/>
            <ac:spMk id="3" creationId="{01A3AC39-D32C-48DE-BABB-24E1DBA8E869}"/>
          </ac:spMkLst>
        </pc:spChg>
      </pc:sldChg>
      <pc:sldChg chg="del">
        <pc:chgData name="Kalliomäki Päivi" userId="S::paivi.kalliomaki@ksao.fi::16246fed-9e9e-464e-9001-6a4028ccdc9d" providerId="AD" clId="Web-{3012B59F-E0FD-2000-8198-3DDC392FF48E}" dt="2021-03-17T07:25:51.435" v="91"/>
        <pc:sldMkLst>
          <pc:docMk/>
          <pc:sldMk cId="3667265043" sldId="260"/>
        </pc:sldMkLst>
      </pc:sldChg>
      <pc:sldChg chg="modSp">
        <pc:chgData name="Kalliomäki Päivi" userId="S::paivi.kalliomaki@ksao.fi::16246fed-9e9e-464e-9001-6a4028ccdc9d" providerId="AD" clId="Web-{3012B59F-E0FD-2000-8198-3DDC392FF48E}" dt="2021-03-17T07:27:14.483" v="97" actId="1076"/>
        <pc:sldMkLst>
          <pc:docMk/>
          <pc:sldMk cId="2658564690" sldId="265"/>
        </pc:sldMkLst>
        <pc:spChg chg="mod">
          <ac:chgData name="Kalliomäki Päivi" userId="S::paivi.kalliomaki@ksao.fi::16246fed-9e9e-464e-9001-6a4028ccdc9d" providerId="AD" clId="Web-{3012B59F-E0FD-2000-8198-3DDC392FF48E}" dt="2021-03-17T07:26:47.889" v="92" actId="1076"/>
          <ac:spMkLst>
            <pc:docMk/>
            <pc:sldMk cId="2658564690" sldId="265"/>
            <ac:spMk id="2" creationId="{6D7DA581-5B88-4A7E-9F92-35C10AC190E8}"/>
          </ac:spMkLst>
        </pc:spChg>
        <pc:spChg chg="mod">
          <ac:chgData name="Kalliomäki Päivi" userId="S::paivi.kalliomaki@ksao.fi::16246fed-9e9e-464e-9001-6a4028ccdc9d" providerId="AD" clId="Web-{3012B59F-E0FD-2000-8198-3DDC392FF48E}" dt="2021-03-17T07:26:58.670" v="94" actId="1076"/>
          <ac:spMkLst>
            <pc:docMk/>
            <pc:sldMk cId="2658564690" sldId="265"/>
            <ac:spMk id="3" creationId="{36DF7A5E-99B5-4148-ADD7-B4E8762660D1}"/>
          </ac:spMkLst>
        </pc:spChg>
        <pc:spChg chg="mod">
          <ac:chgData name="Kalliomäki Päivi" userId="S::paivi.kalliomaki@ksao.fi::16246fed-9e9e-464e-9001-6a4028ccdc9d" providerId="AD" clId="Web-{3012B59F-E0FD-2000-8198-3DDC392FF48E}" dt="2021-03-17T07:27:08.202" v="96" actId="1076"/>
          <ac:spMkLst>
            <pc:docMk/>
            <pc:sldMk cId="2658564690" sldId="265"/>
            <ac:spMk id="4" creationId="{DBA31121-44CC-471F-A674-AAE5416F88CF}"/>
          </ac:spMkLst>
        </pc:spChg>
        <pc:spChg chg="mod">
          <ac:chgData name="Kalliomäki Päivi" userId="S::paivi.kalliomaki@ksao.fi::16246fed-9e9e-464e-9001-6a4028ccdc9d" providerId="AD" clId="Web-{3012B59F-E0FD-2000-8198-3DDC392FF48E}" dt="2021-03-17T07:26:53.920" v="93" actId="1076"/>
          <ac:spMkLst>
            <pc:docMk/>
            <pc:sldMk cId="2658564690" sldId="265"/>
            <ac:spMk id="5" creationId="{3BF0DA7B-20EF-4F4E-BD04-1081B70FF329}"/>
          </ac:spMkLst>
        </pc:spChg>
        <pc:spChg chg="mod">
          <ac:chgData name="Kalliomäki Päivi" userId="S::paivi.kalliomaki@ksao.fi::16246fed-9e9e-464e-9001-6a4028ccdc9d" providerId="AD" clId="Web-{3012B59F-E0FD-2000-8198-3DDC392FF48E}" dt="2021-03-17T07:27:03.842" v="95" actId="1076"/>
          <ac:spMkLst>
            <pc:docMk/>
            <pc:sldMk cId="2658564690" sldId="265"/>
            <ac:spMk id="6" creationId="{A4B72A08-1E5F-4C68-933D-1D4E99E2BEB9}"/>
          </ac:spMkLst>
        </pc:spChg>
        <pc:picChg chg="mod">
          <ac:chgData name="Kalliomäki Päivi" userId="S::paivi.kalliomaki@ksao.fi::16246fed-9e9e-464e-9001-6a4028ccdc9d" providerId="AD" clId="Web-{3012B59F-E0FD-2000-8198-3DDC392FF48E}" dt="2021-03-17T07:27:14.483" v="97" actId="1076"/>
          <ac:picMkLst>
            <pc:docMk/>
            <pc:sldMk cId="2658564690" sldId="265"/>
            <ac:picMk id="8" creationId="{4B2A56E3-6B74-4C41-82B7-9ED4BA36CC55}"/>
          </ac:picMkLst>
        </pc:picChg>
      </pc:sldChg>
      <pc:sldChg chg="modSp">
        <pc:chgData name="Kalliomäki Päivi" userId="S::paivi.kalliomaki@ksao.fi::16246fed-9e9e-464e-9001-6a4028ccdc9d" providerId="AD" clId="Web-{3012B59F-E0FD-2000-8198-3DDC392FF48E}" dt="2021-03-17T07:16:59.588" v="37" actId="1076"/>
        <pc:sldMkLst>
          <pc:docMk/>
          <pc:sldMk cId="3409210602" sldId="270"/>
        </pc:sldMkLst>
        <pc:graphicFrameChg chg="mod modGraphic">
          <ac:chgData name="Kalliomäki Päivi" userId="S::paivi.kalliomaki@ksao.fi::16246fed-9e9e-464e-9001-6a4028ccdc9d" providerId="AD" clId="Web-{3012B59F-E0FD-2000-8198-3DDC392FF48E}" dt="2021-03-17T07:16:59.588" v="37" actId="1076"/>
          <ac:graphicFrameMkLst>
            <pc:docMk/>
            <pc:sldMk cId="3409210602" sldId="270"/>
            <ac:graphicFrameMk id="4" creationId="{AEFA4525-9ED9-4F4B-A7B2-BE31B7BB7473}"/>
          </ac:graphicFrameMkLst>
        </pc:graphicFrameChg>
      </pc:sldChg>
      <pc:sldChg chg="modSp">
        <pc:chgData name="Kalliomäki Päivi" userId="S::paivi.kalliomaki@ksao.fi::16246fed-9e9e-464e-9001-6a4028ccdc9d" providerId="AD" clId="Web-{3012B59F-E0FD-2000-8198-3DDC392FF48E}" dt="2021-03-17T07:08:36.615" v="26" actId="14100"/>
        <pc:sldMkLst>
          <pc:docMk/>
          <pc:sldMk cId="12701873" sldId="286"/>
        </pc:sldMkLst>
        <pc:spChg chg="mod">
          <ac:chgData name="Kalliomäki Päivi" userId="S::paivi.kalliomaki@ksao.fi::16246fed-9e9e-464e-9001-6a4028ccdc9d" providerId="AD" clId="Web-{3012B59F-E0FD-2000-8198-3DDC392FF48E}" dt="2021-03-17T07:08:31.443" v="25" actId="1076"/>
          <ac:spMkLst>
            <pc:docMk/>
            <pc:sldMk cId="12701873" sldId="286"/>
            <ac:spMk id="2" creationId="{063F4E98-BBB5-4E11-9D6E-AEC5F8F9CDF4}"/>
          </ac:spMkLst>
        </pc:spChg>
        <pc:spChg chg="mod">
          <ac:chgData name="Kalliomäki Päivi" userId="S::paivi.kalliomaki@ksao.fi::16246fed-9e9e-464e-9001-6a4028ccdc9d" providerId="AD" clId="Web-{3012B59F-E0FD-2000-8198-3DDC392FF48E}" dt="2021-03-17T07:08:36.615" v="26" actId="14100"/>
          <ac:spMkLst>
            <pc:docMk/>
            <pc:sldMk cId="12701873" sldId="286"/>
            <ac:spMk id="3" creationId="{191A05DF-8B9D-4896-B6B8-15AFD898048B}"/>
          </ac:spMkLst>
        </pc:spChg>
      </pc:sldChg>
      <pc:sldChg chg="modSp">
        <pc:chgData name="Kalliomäki Päivi" userId="S::paivi.kalliomaki@ksao.fi::16246fed-9e9e-464e-9001-6a4028ccdc9d" providerId="AD" clId="Web-{3012B59F-E0FD-2000-8198-3DDC392FF48E}" dt="2021-03-17T07:08:06.068" v="22" actId="14100"/>
        <pc:sldMkLst>
          <pc:docMk/>
          <pc:sldMk cId="1195111657" sldId="287"/>
        </pc:sldMkLst>
        <pc:spChg chg="mod">
          <ac:chgData name="Kalliomäki Päivi" userId="S::paivi.kalliomaki@ksao.fi::16246fed-9e9e-464e-9001-6a4028ccdc9d" providerId="AD" clId="Web-{3012B59F-E0FD-2000-8198-3DDC392FF48E}" dt="2021-03-17T07:08:06.068" v="22" actId="14100"/>
          <ac:spMkLst>
            <pc:docMk/>
            <pc:sldMk cId="1195111657" sldId="287"/>
            <ac:spMk id="3" creationId="{4EB773C6-C4F4-4746-AA29-3461090EE396}"/>
          </ac:spMkLst>
        </pc:spChg>
      </pc:sldChg>
      <pc:sldChg chg="modSp">
        <pc:chgData name="Kalliomäki Päivi" userId="S::paivi.kalliomaki@ksao.fi::16246fed-9e9e-464e-9001-6a4028ccdc9d" providerId="AD" clId="Web-{3012B59F-E0FD-2000-8198-3DDC392FF48E}" dt="2021-03-17T07:03:35.129" v="3" actId="20577"/>
        <pc:sldMkLst>
          <pc:docMk/>
          <pc:sldMk cId="3015144898" sldId="295"/>
        </pc:sldMkLst>
        <pc:graphicFrameChg chg="modGraphic">
          <ac:chgData name="Kalliomäki Päivi" userId="S::paivi.kalliomaki@ksao.fi::16246fed-9e9e-464e-9001-6a4028ccdc9d" providerId="AD" clId="Web-{3012B59F-E0FD-2000-8198-3DDC392FF48E}" dt="2021-03-17T07:03:35.129" v="3" actId="20577"/>
          <ac:graphicFrameMkLst>
            <pc:docMk/>
            <pc:sldMk cId="3015144898" sldId="295"/>
            <ac:graphicFrameMk id="2" creationId="{1D371C42-CB6D-4703-9F07-D07467E24BE8}"/>
          </ac:graphicFrameMkLst>
        </pc:graphicFrameChg>
      </pc:sldChg>
      <pc:sldChg chg="modSp">
        <pc:chgData name="Kalliomäki Päivi" userId="S::paivi.kalliomaki@ksao.fi::16246fed-9e9e-464e-9001-6a4028ccdc9d" providerId="AD" clId="Web-{3012B59F-E0FD-2000-8198-3DDC392FF48E}" dt="2021-03-17T07:02:53.769" v="1" actId="20577"/>
        <pc:sldMkLst>
          <pc:docMk/>
          <pc:sldMk cId="4047227006" sldId="298"/>
        </pc:sldMkLst>
        <pc:graphicFrameChg chg="modGraphic">
          <ac:chgData name="Kalliomäki Päivi" userId="S::paivi.kalliomaki@ksao.fi::16246fed-9e9e-464e-9001-6a4028ccdc9d" providerId="AD" clId="Web-{3012B59F-E0FD-2000-8198-3DDC392FF48E}" dt="2021-03-17T07:02:53.769" v="1" actId="20577"/>
          <ac:graphicFrameMkLst>
            <pc:docMk/>
            <pc:sldMk cId="4047227006" sldId="298"/>
            <ac:graphicFrameMk id="2" creationId="{A7F5BE2C-F5DD-4CFF-9C3B-31E22CECF3E8}"/>
          </ac:graphicFrameMkLst>
        </pc:graphicFrameChg>
      </pc:sldChg>
      <pc:sldChg chg="modSp">
        <pc:chgData name="Kalliomäki Päivi" userId="S::paivi.kalliomaki@ksao.fi::16246fed-9e9e-464e-9001-6a4028ccdc9d" providerId="AD" clId="Web-{3012B59F-E0FD-2000-8198-3DDC392FF48E}" dt="2021-03-17T07:07:43.177" v="17" actId="20577"/>
        <pc:sldMkLst>
          <pc:docMk/>
          <pc:sldMk cId="2235296987" sldId="301"/>
        </pc:sldMkLst>
        <pc:spChg chg="mod">
          <ac:chgData name="Kalliomäki Päivi" userId="S::paivi.kalliomaki@ksao.fi::16246fed-9e9e-464e-9001-6a4028ccdc9d" providerId="AD" clId="Web-{3012B59F-E0FD-2000-8198-3DDC392FF48E}" dt="2021-03-17T07:07:43.177" v="17" actId="20577"/>
          <ac:spMkLst>
            <pc:docMk/>
            <pc:sldMk cId="2235296987" sldId="301"/>
            <ac:spMk id="3" creationId="{54D783D5-CFB7-4A76-8AF0-DCEBE568F57F}"/>
          </ac:spMkLst>
        </pc:spChg>
      </pc:sldChg>
    </pc:docChg>
  </pc:docChgLst>
  <pc:docChgLst>
    <pc:chgData name="Kalliomäki Päivi" userId="S::paivi.kalliomaki@ksao.fi::16246fed-9e9e-464e-9001-6a4028ccdc9d" providerId="AD" clId="Web-{480AD5F6-191A-274B-6584-A12B33371D9D}"/>
    <pc:docChg chg="addSld modSld sldOrd">
      <pc:chgData name="Kalliomäki Päivi" userId="S::paivi.kalliomaki@ksao.fi::16246fed-9e9e-464e-9001-6a4028ccdc9d" providerId="AD" clId="Web-{480AD5F6-191A-274B-6584-A12B33371D9D}" dt="2020-11-06T13:23:03.786" v="1226" actId="20577"/>
      <pc:docMkLst>
        <pc:docMk/>
      </pc:docMkLst>
      <pc:sldChg chg="modSp">
        <pc:chgData name="Kalliomäki Päivi" userId="S::paivi.kalliomaki@ksao.fi::16246fed-9e9e-464e-9001-6a4028ccdc9d" providerId="AD" clId="Web-{480AD5F6-191A-274B-6584-A12B33371D9D}" dt="2020-11-06T12:59:21.330" v="674" actId="20577"/>
        <pc:sldMkLst>
          <pc:docMk/>
          <pc:sldMk cId="1843134073" sldId="259"/>
        </pc:sldMkLst>
        <pc:spChg chg="mod">
          <ac:chgData name="Kalliomäki Päivi" userId="S::paivi.kalliomaki@ksao.fi::16246fed-9e9e-464e-9001-6a4028ccdc9d" providerId="AD" clId="Web-{480AD5F6-191A-274B-6584-A12B33371D9D}" dt="2020-11-06T12:59:21.330" v="674" actId="20577"/>
          <ac:spMkLst>
            <pc:docMk/>
            <pc:sldMk cId="1843134073" sldId="259"/>
            <ac:spMk id="3" creationId="{01A3AC39-D32C-48DE-BABB-24E1DBA8E869}"/>
          </ac:spMkLst>
        </pc:spChg>
      </pc:sldChg>
      <pc:sldChg chg="modSp ord">
        <pc:chgData name="Kalliomäki Päivi" userId="S::paivi.kalliomaki@ksao.fi::16246fed-9e9e-464e-9001-6a4028ccdc9d" providerId="AD" clId="Web-{480AD5F6-191A-274B-6584-A12B33371D9D}" dt="2020-11-06T13:05:10.338" v="790"/>
        <pc:sldMkLst>
          <pc:docMk/>
          <pc:sldMk cId="230695594" sldId="263"/>
        </pc:sldMkLst>
        <pc:spChg chg="mod">
          <ac:chgData name="Kalliomäki Päivi" userId="S::paivi.kalliomaki@ksao.fi::16246fed-9e9e-464e-9001-6a4028ccdc9d" providerId="AD" clId="Web-{480AD5F6-191A-274B-6584-A12B33371D9D}" dt="2020-11-06T13:02:20.319" v="740" actId="20577"/>
          <ac:spMkLst>
            <pc:docMk/>
            <pc:sldMk cId="230695594" sldId="263"/>
            <ac:spMk id="3" creationId="{7BE804D0-42D0-4B27-90EE-D3727DF78DDD}"/>
          </ac:spMkLst>
        </pc:spChg>
        <pc:spChg chg="mod">
          <ac:chgData name="Kalliomäki Päivi" userId="S::paivi.kalliomaki@ksao.fi::16246fed-9e9e-464e-9001-6a4028ccdc9d" providerId="AD" clId="Web-{480AD5F6-191A-274B-6584-A12B33371D9D}" dt="2020-11-06T13:01:56.037" v="721" actId="20577"/>
          <ac:spMkLst>
            <pc:docMk/>
            <pc:sldMk cId="230695594" sldId="263"/>
            <ac:spMk id="4" creationId="{DD6972F0-CB62-44C0-9859-5D3F9E1533AD}"/>
          </ac:spMkLst>
        </pc:spChg>
      </pc:sldChg>
      <pc:sldChg chg="modSp">
        <pc:chgData name="Kalliomäki Päivi" userId="S::paivi.kalliomaki@ksao.fi::16246fed-9e9e-464e-9001-6a4028ccdc9d" providerId="AD" clId="Web-{480AD5F6-191A-274B-6584-A12B33371D9D}" dt="2020-11-06T13:04:22.697" v="788" actId="20577"/>
        <pc:sldMkLst>
          <pc:docMk/>
          <pc:sldMk cId="566494063" sldId="264"/>
        </pc:sldMkLst>
        <pc:spChg chg="mod">
          <ac:chgData name="Kalliomäki Päivi" userId="S::paivi.kalliomaki@ksao.fi::16246fed-9e9e-464e-9001-6a4028ccdc9d" providerId="AD" clId="Web-{480AD5F6-191A-274B-6584-A12B33371D9D}" dt="2020-11-06T13:04:22.697" v="788" actId="20577"/>
          <ac:spMkLst>
            <pc:docMk/>
            <pc:sldMk cId="566494063" sldId="264"/>
            <ac:spMk id="2" creationId="{11B1576C-38B0-4DB6-A3B0-02731959B35E}"/>
          </ac:spMkLst>
        </pc:spChg>
      </pc:sldChg>
      <pc:sldChg chg="modSp">
        <pc:chgData name="Kalliomäki Päivi" userId="S::paivi.kalliomaki@ksao.fi::16246fed-9e9e-464e-9001-6a4028ccdc9d" providerId="AD" clId="Web-{480AD5F6-191A-274B-6584-A12B33371D9D}" dt="2020-11-06T13:06:50.544" v="808" actId="1076"/>
        <pc:sldMkLst>
          <pc:docMk/>
          <pc:sldMk cId="2658564690" sldId="265"/>
        </pc:sldMkLst>
        <pc:spChg chg="mod">
          <ac:chgData name="Kalliomäki Päivi" userId="S::paivi.kalliomaki@ksao.fi::16246fed-9e9e-464e-9001-6a4028ccdc9d" providerId="AD" clId="Web-{480AD5F6-191A-274B-6584-A12B33371D9D}" dt="2020-11-06T13:06:24.856" v="804" actId="1076"/>
          <ac:spMkLst>
            <pc:docMk/>
            <pc:sldMk cId="2658564690" sldId="265"/>
            <ac:spMk id="2" creationId="{6D7DA581-5B88-4A7E-9F92-35C10AC190E8}"/>
          </ac:spMkLst>
        </pc:spChg>
        <pc:spChg chg="mod">
          <ac:chgData name="Kalliomäki Päivi" userId="S::paivi.kalliomaki@ksao.fi::16246fed-9e9e-464e-9001-6a4028ccdc9d" providerId="AD" clId="Web-{480AD5F6-191A-274B-6584-A12B33371D9D}" dt="2020-11-06T13:06:39.575" v="806" actId="1076"/>
          <ac:spMkLst>
            <pc:docMk/>
            <pc:sldMk cId="2658564690" sldId="265"/>
            <ac:spMk id="3" creationId="{36DF7A5E-99B5-4148-ADD7-B4E8762660D1}"/>
          </ac:spMkLst>
        </pc:spChg>
        <pc:spChg chg="mod">
          <ac:chgData name="Kalliomäki Päivi" userId="S::paivi.kalliomaki@ksao.fi::16246fed-9e9e-464e-9001-6a4028ccdc9d" providerId="AD" clId="Web-{480AD5F6-191A-274B-6584-A12B33371D9D}" dt="2020-11-06T13:06:50.544" v="808" actId="1076"/>
          <ac:spMkLst>
            <pc:docMk/>
            <pc:sldMk cId="2658564690" sldId="265"/>
            <ac:spMk id="4" creationId="{DBA31121-44CC-471F-A674-AAE5416F88CF}"/>
          </ac:spMkLst>
        </pc:spChg>
        <pc:spChg chg="mod">
          <ac:chgData name="Kalliomäki Päivi" userId="S::paivi.kalliomaki@ksao.fi::16246fed-9e9e-464e-9001-6a4028ccdc9d" providerId="AD" clId="Web-{480AD5F6-191A-274B-6584-A12B33371D9D}" dt="2020-11-06T13:06:36.340" v="805" actId="1076"/>
          <ac:spMkLst>
            <pc:docMk/>
            <pc:sldMk cId="2658564690" sldId="265"/>
            <ac:spMk id="5" creationId="{3BF0DA7B-20EF-4F4E-BD04-1081B70FF329}"/>
          </ac:spMkLst>
        </pc:spChg>
        <pc:spChg chg="mod">
          <ac:chgData name="Kalliomäki Päivi" userId="S::paivi.kalliomaki@ksao.fi::16246fed-9e9e-464e-9001-6a4028ccdc9d" providerId="AD" clId="Web-{480AD5F6-191A-274B-6584-A12B33371D9D}" dt="2020-11-06T13:06:46.575" v="807" actId="1076"/>
          <ac:spMkLst>
            <pc:docMk/>
            <pc:sldMk cId="2658564690" sldId="265"/>
            <ac:spMk id="6" creationId="{A4B72A08-1E5F-4C68-933D-1D4E99E2BEB9}"/>
          </ac:spMkLst>
        </pc:spChg>
      </pc:sldChg>
      <pc:sldChg chg="modSp">
        <pc:chgData name="Kalliomäki Päivi" userId="S::paivi.kalliomaki@ksao.fi::16246fed-9e9e-464e-9001-6a4028ccdc9d" providerId="AD" clId="Web-{480AD5F6-191A-274B-6584-A12B33371D9D}" dt="2020-11-06T13:08:25.671" v="866" actId="1076"/>
        <pc:sldMkLst>
          <pc:docMk/>
          <pc:sldMk cId="1499447277" sldId="266"/>
        </pc:sldMkLst>
        <pc:spChg chg="mod">
          <ac:chgData name="Kalliomäki Päivi" userId="S::paivi.kalliomaki@ksao.fi::16246fed-9e9e-464e-9001-6a4028ccdc9d" providerId="AD" clId="Web-{480AD5F6-191A-274B-6584-A12B33371D9D}" dt="2020-11-06T13:07:52.592" v="862" actId="20577"/>
          <ac:spMkLst>
            <pc:docMk/>
            <pc:sldMk cId="1499447277" sldId="266"/>
            <ac:spMk id="2" creationId="{530DEFA8-FF96-4F2B-961C-A23C66DB5091}"/>
          </ac:spMkLst>
        </pc:spChg>
        <pc:spChg chg="mod">
          <ac:chgData name="Kalliomäki Päivi" userId="S::paivi.kalliomaki@ksao.fi::16246fed-9e9e-464e-9001-6a4028ccdc9d" providerId="AD" clId="Web-{480AD5F6-191A-274B-6584-A12B33371D9D}" dt="2020-11-06T13:08:13.765" v="865" actId="1076"/>
          <ac:spMkLst>
            <pc:docMk/>
            <pc:sldMk cId="1499447277" sldId="266"/>
            <ac:spMk id="3" creationId="{12E4CABC-AAE2-4A3B-8812-18C594B1C721}"/>
          </ac:spMkLst>
        </pc:spChg>
        <pc:spChg chg="mod">
          <ac:chgData name="Kalliomäki Päivi" userId="S::paivi.kalliomaki@ksao.fi::16246fed-9e9e-464e-9001-6a4028ccdc9d" providerId="AD" clId="Web-{480AD5F6-191A-274B-6584-A12B33371D9D}" dt="2020-11-06T13:08:25.671" v="866" actId="1076"/>
          <ac:spMkLst>
            <pc:docMk/>
            <pc:sldMk cId="1499447277" sldId="266"/>
            <ac:spMk id="5" creationId="{949D2B74-E132-46FE-B162-F45A01784E12}"/>
          </ac:spMkLst>
        </pc:spChg>
      </pc:sldChg>
      <pc:sldChg chg="modSp">
        <pc:chgData name="Kalliomäki Päivi" userId="S::paivi.kalliomaki@ksao.fi::16246fed-9e9e-464e-9001-6a4028ccdc9d" providerId="AD" clId="Web-{480AD5F6-191A-274B-6584-A12B33371D9D}" dt="2020-11-06T13:12:32.552" v="1012" actId="20577"/>
        <pc:sldMkLst>
          <pc:docMk/>
          <pc:sldMk cId="3924250579" sldId="267"/>
        </pc:sldMkLst>
        <pc:spChg chg="mod">
          <ac:chgData name="Kalliomäki Päivi" userId="S::paivi.kalliomaki@ksao.fi::16246fed-9e9e-464e-9001-6a4028ccdc9d" providerId="AD" clId="Web-{480AD5F6-191A-274B-6584-A12B33371D9D}" dt="2020-11-06T13:09:11.672" v="896" actId="20577"/>
          <ac:spMkLst>
            <pc:docMk/>
            <pc:sldMk cId="3924250579" sldId="267"/>
            <ac:spMk id="2" creationId="{F0996A24-C838-4C47-A0FE-D3FA5759B5D9}"/>
          </ac:spMkLst>
        </pc:spChg>
        <pc:spChg chg="mod">
          <ac:chgData name="Kalliomäki Päivi" userId="S::paivi.kalliomaki@ksao.fi::16246fed-9e9e-464e-9001-6a4028ccdc9d" providerId="AD" clId="Web-{480AD5F6-191A-274B-6584-A12B33371D9D}" dt="2020-11-06T13:12:32.552" v="1012" actId="20577"/>
          <ac:spMkLst>
            <pc:docMk/>
            <pc:sldMk cId="3924250579" sldId="267"/>
            <ac:spMk id="3" creationId="{54F3DE0E-D3E6-4310-A2D6-E75B959EAC86}"/>
          </ac:spMkLst>
        </pc:spChg>
        <pc:spChg chg="mod">
          <ac:chgData name="Kalliomäki Päivi" userId="S::paivi.kalliomaki@ksao.fi::16246fed-9e9e-464e-9001-6a4028ccdc9d" providerId="AD" clId="Web-{480AD5F6-191A-274B-6584-A12B33371D9D}" dt="2020-11-06T13:12:17.724" v="959" actId="20577"/>
          <ac:spMkLst>
            <pc:docMk/>
            <pc:sldMk cId="3924250579" sldId="267"/>
            <ac:spMk id="5" creationId="{82957544-BD90-4831-B2DA-AFF9DB89B8C8}"/>
          </ac:spMkLst>
        </pc:spChg>
        <pc:spChg chg="mod">
          <ac:chgData name="Kalliomäki Päivi" userId="S::paivi.kalliomaki@ksao.fi::16246fed-9e9e-464e-9001-6a4028ccdc9d" providerId="AD" clId="Web-{480AD5F6-191A-274B-6584-A12B33371D9D}" dt="2020-11-06T13:10:46.706" v="905" actId="20577"/>
          <ac:spMkLst>
            <pc:docMk/>
            <pc:sldMk cId="3924250579" sldId="267"/>
            <ac:spMk id="6" creationId="{C2B5DBD0-1DFE-466B-8A9F-CF6925EE4203}"/>
          </ac:spMkLst>
        </pc:spChg>
      </pc:sldChg>
      <pc:sldChg chg="modSp">
        <pc:chgData name="Kalliomäki Päivi" userId="S::paivi.kalliomaki@ksao.fi::16246fed-9e9e-464e-9001-6a4028ccdc9d" providerId="AD" clId="Web-{480AD5F6-191A-274B-6584-A12B33371D9D}" dt="2020-11-06T13:16:57.715" v="1073" actId="20577"/>
        <pc:sldMkLst>
          <pc:docMk/>
          <pc:sldMk cId="3041975271" sldId="268"/>
        </pc:sldMkLst>
        <pc:spChg chg="mod">
          <ac:chgData name="Kalliomäki Päivi" userId="S::paivi.kalliomaki@ksao.fi::16246fed-9e9e-464e-9001-6a4028ccdc9d" providerId="AD" clId="Web-{480AD5F6-191A-274B-6584-A12B33371D9D}" dt="2020-11-06T13:16:57.715" v="1073" actId="20577"/>
          <ac:spMkLst>
            <pc:docMk/>
            <pc:sldMk cId="3041975271" sldId="268"/>
            <ac:spMk id="2" creationId="{4EC555E7-0946-4F9C-980D-90E148C5E1ED}"/>
          </ac:spMkLst>
        </pc:spChg>
        <pc:spChg chg="mod">
          <ac:chgData name="Kalliomäki Päivi" userId="S::paivi.kalliomaki@ksao.fi::16246fed-9e9e-464e-9001-6a4028ccdc9d" providerId="AD" clId="Web-{480AD5F6-191A-274B-6584-A12B33371D9D}" dt="2020-11-06T13:16:22.417" v="1015" actId="1076"/>
          <ac:spMkLst>
            <pc:docMk/>
            <pc:sldMk cId="3041975271" sldId="268"/>
            <ac:spMk id="3" creationId="{9E05DBFF-5BA0-4FED-82EA-B9E3C25C7649}"/>
          </ac:spMkLst>
        </pc:spChg>
      </pc:sldChg>
      <pc:sldChg chg="addSp modSp new">
        <pc:chgData name="Kalliomäki Päivi" userId="S::paivi.kalliomaki@ksao.fi::16246fed-9e9e-464e-9001-6a4028ccdc9d" providerId="AD" clId="Web-{480AD5F6-191A-274B-6584-A12B33371D9D}" dt="2020-11-06T12:34:56.139" v="434" actId="14100"/>
        <pc:sldMkLst>
          <pc:docMk/>
          <pc:sldMk cId="1155933760" sldId="269"/>
        </pc:sldMkLst>
        <pc:spChg chg="mod">
          <ac:chgData name="Kalliomäki Päivi" userId="S::paivi.kalliomaki@ksao.fi::16246fed-9e9e-464e-9001-6a4028ccdc9d" providerId="AD" clId="Web-{480AD5F6-191A-274B-6584-A12B33371D9D}" dt="2020-11-06T12:33:36.778" v="378" actId="20577"/>
          <ac:spMkLst>
            <pc:docMk/>
            <pc:sldMk cId="1155933760" sldId="269"/>
            <ac:spMk id="2" creationId="{36E12AE8-6D2E-4B70-AF2F-A9056DCE3960}"/>
          </ac:spMkLst>
        </pc:spChg>
        <pc:spChg chg="mod">
          <ac:chgData name="Kalliomäki Päivi" userId="S::paivi.kalliomaki@ksao.fi::16246fed-9e9e-464e-9001-6a4028ccdc9d" providerId="AD" clId="Web-{480AD5F6-191A-274B-6584-A12B33371D9D}" dt="2020-11-06T12:34:00.372" v="429" actId="20577"/>
          <ac:spMkLst>
            <pc:docMk/>
            <pc:sldMk cId="1155933760" sldId="269"/>
            <ac:spMk id="3" creationId="{A91060A6-3ED1-474F-8812-169DBF577007}"/>
          </ac:spMkLst>
        </pc:spChg>
        <pc:graphicFrameChg chg="add mod modGraphic">
          <ac:chgData name="Kalliomäki Päivi" userId="S::paivi.kalliomaki@ksao.fi::16246fed-9e9e-464e-9001-6a4028ccdc9d" providerId="AD" clId="Web-{480AD5F6-191A-274B-6584-A12B33371D9D}" dt="2020-11-06T12:34:56.139" v="434" actId="14100"/>
          <ac:graphicFrameMkLst>
            <pc:docMk/>
            <pc:sldMk cId="1155933760" sldId="269"/>
            <ac:graphicFrameMk id="4" creationId="{6D29F923-3440-408D-9F75-A5C8E72E3D40}"/>
          </ac:graphicFrameMkLst>
        </pc:graphicFrameChg>
      </pc:sldChg>
      <pc:sldChg chg="addSp delSp modSp new ord">
        <pc:chgData name="Kalliomäki Päivi" userId="S::paivi.kalliomaki@ksao.fi::16246fed-9e9e-464e-9001-6a4028ccdc9d" providerId="AD" clId="Web-{480AD5F6-191A-274B-6584-A12B33371D9D}" dt="2020-11-06T12:43:26.464" v="608"/>
        <pc:sldMkLst>
          <pc:docMk/>
          <pc:sldMk cId="3409210602" sldId="270"/>
        </pc:sldMkLst>
        <pc:spChg chg="del mod">
          <ac:chgData name="Kalliomäki Päivi" userId="S::paivi.kalliomaki@ksao.fi::16246fed-9e9e-464e-9001-6a4028ccdc9d" providerId="AD" clId="Web-{480AD5F6-191A-274B-6584-A12B33371D9D}" dt="2020-11-06T12:42:34.056" v="605"/>
          <ac:spMkLst>
            <pc:docMk/>
            <pc:sldMk cId="3409210602" sldId="270"/>
            <ac:spMk id="2" creationId="{1D7EB1E4-6C99-4B8F-AA7D-47A577A0EC06}"/>
          </ac:spMkLst>
        </pc:spChg>
        <pc:graphicFrameChg chg="add mod modGraphic">
          <ac:chgData name="Kalliomäki Päivi" userId="S::paivi.kalliomaki@ksao.fi::16246fed-9e9e-464e-9001-6a4028ccdc9d" providerId="AD" clId="Web-{480AD5F6-191A-274B-6584-A12B33371D9D}" dt="2020-11-06T12:43:26.464" v="608"/>
          <ac:graphicFrameMkLst>
            <pc:docMk/>
            <pc:sldMk cId="3409210602" sldId="270"/>
            <ac:graphicFrameMk id="4" creationId="{AEFA4525-9ED9-4F4B-A7B2-BE31B7BB7473}"/>
          </ac:graphicFrameMkLst>
        </pc:graphicFrameChg>
      </pc:sldChg>
      <pc:sldChg chg="modSp new ord">
        <pc:chgData name="Kalliomäki Päivi" userId="S::paivi.kalliomaki@ksao.fi::16246fed-9e9e-464e-9001-6a4028ccdc9d" providerId="AD" clId="Web-{480AD5F6-191A-274B-6584-A12B33371D9D}" dt="2020-11-06T12:47:39.267" v="670" actId="20577"/>
        <pc:sldMkLst>
          <pc:docMk/>
          <pc:sldMk cId="478366171" sldId="271"/>
        </pc:sldMkLst>
        <pc:spChg chg="mod">
          <ac:chgData name="Kalliomäki Päivi" userId="S::paivi.kalliomaki@ksao.fi::16246fed-9e9e-464e-9001-6a4028ccdc9d" providerId="AD" clId="Web-{480AD5F6-191A-274B-6584-A12B33371D9D}" dt="2020-11-06T12:47:39.267" v="670" actId="20577"/>
          <ac:spMkLst>
            <pc:docMk/>
            <pc:sldMk cId="478366171" sldId="271"/>
            <ac:spMk id="3" creationId="{BEBF4EA9-4B73-4FD6-B0D7-425942BD2A79}"/>
          </ac:spMkLst>
        </pc:spChg>
      </pc:sldChg>
      <pc:sldChg chg="modSp new">
        <pc:chgData name="Kalliomäki Päivi" userId="S::paivi.kalliomaki@ksao.fi::16246fed-9e9e-464e-9001-6a4028ccdc9d" providerId="AD" clId="Web-{480AD5F6-191A-274B-6584-A12B33371D9D}" dt="2020-11-06T13:19:01.858" v="1143" actId="20577"/>
        <pc:sldMkLst>
          <pc:docMk/>
          <pc:sldMk cId="1380614793" sldId="272"/>
        </pc:sldMkLst>
        <pc:spChg chg="mod">
          <ac:chgData name="Kalliomäki Päivi" userId="S::paivi.kalliomaki@ksao.fi::16246fed-9e9e-464e-9001-6a4028ccdc9d" providerId="AD" clId="Web-{480AD5F6-191A-274B-6584-A12B33371D9D}" dt="2020-11-06T13:18:54.202" v="1124" actId="20577"/>
          <ac:spMkLst>
            <pc:docMk/>
            <pc:sldMk cId="1380614793" sldId="272"/>
            <ac:spMk id="2" creationId="{0D17DA77-4F63-494A-A3A3-B23E6C7A09CF}"/>
          </ac:spMkLst>
        </pc:spChg>
        <pc:spChg chg="mod">
          <ac:chgData name="Kalliomäki Päivi" userId="S::paivi.kalliomaki@ksao.fi::16246fed-9e9e-464e-9001-6a4028ccdc9d" providerId="AD" clId="Web-{480AD5F6-191A-274B-6584-A12B33371D9D}" dt="2020-11-06T13:19:01.858" v="1143" actId="20577"/>
          <ac:spMkLst>
            <pc:docMk/>
            <pc:sldMk cId="1380614793" sldId="272"/>
            <ac:spMk id="3" creationId="{16BB89E5-41AC-48E6-91BD-485C1DFE2ED9}"/>
          </ac:spMkLst>
        </pc:spChg>
      </pc:sldChg>
      <pc:sldChg chg="modSp new">
        <pc:chgData name="Kalliomäki Päivi" userId="S::paivi.kalliomaki@ksao.fi::16246fed-9e9e-464e-9001-6a4028ccdc9d" providerId="AD" clId="Web-{480AD5F6-191A-274B-6584-A12B33371D9D}" dt="2020-11-06T13:19:33.359" v="1176" actId="20577"/>
        <pc:sldMkLst>
          <pc:docMk/>
          <pc:sldMk cId="3891991506" sldId="273"/>
        </pc:sldMkLst>
        <pc:spChg chg="mod">
          <ac:chgData name="Kalliomäki Päivi" userId="S::paivi.kalliomaki@ksao.fi::16246fed-9e9e-464e-9001-6a4028ccdc9d" providerId="AD" clId="Web-{480AD5F6-191A-274B-6584-A12B33371D9D}" dt="2020-11-06T13:19:19.421" v="1148" actId="20577"/>
          <ac:spMkLst>
            <pc:docMk/>
            <pc:sldMk cId="3891991506" sldId="273"/>
            <ac:spMk id="2" creationId="{54DA822D-6C41-41AC-9029-E721597EE0EA}"/>
          </ac:spMkLst>
        </pc:spChg>
        <pc:spChg chg="mod">
          <ac:chgData name="Kalliomäki Päivi" userId="S::paivi.kalliomaki@ksao.fi::16246fed-9e9e-464e-9001-6a4028ccdc9d" providerId="AD" clId="Web-{480AD5F6-191A-274B-6584-A12B33371D9D}" dt="2020-11-06T13:19:33.359" v="1176" actId="20577"/>
          <ac:spMkLst>
            <pc:docMk/>
            <pc:sldMk cId="3891991506" sldId="273"/>
            <ac:spMk id="3" creationId="{A9A0E111-11EE-41CC-AB26-9520B8B80F94}"/>
          </ac:spMkLst>
        </pc:spChg>
      </pc:sldChg>
      <pc:sldChg chg="modSp new">
        <pc:chgData name="Kalliomäki Päivi" userId="S::paivi.kalliomaki@ksao.fi::16246fed-9e9e-464e-9001-6a4028ccdc9d" providerId="AD" clId="Web-{480AD5F6-191A-274B-6584-A12B33371D9D}" dt="2020-11-06T13:22:22.785" v="1191" actId="20577"/>
        <pc:sldMkLst>
          <pc:docMk/>
          <pc:sldMk cId="2078448544" sldId="274"/>
        </pc:sldMkLst>
        <pc:spChg chg="mod">
          <ac:chgData name="Kalliomäki Päivi" userId="S::paivi.kalliomaki@ksao.fi::16246fed-9e9e-464e-9001-6a4028ccdc9d" providerId="AD" clId="Web-{480AD5F6-191A-274B-6584-A12B33371D9D}" dt="2020-11-06T13:19:24.468" v="1152" actId="20577"/>
          <ac:spMkLst>
            <pc:docMk/>
            <pc:sldMk cId="2078448544" sldId="274"/>
            <ac:spMk id="2" creationId="{75C94E59-AA1D-44AF-8C8F-82EB275D279C}"/>
          </ac:spMkLst>
        </pc:spChg>
        <pc:spChg chg="mod">
          <ac:chgData name="Kalliomäki Päivi" userId="S::paivi.kalliomaki@ksao.fi::16246fed-9e9e-464e-9001-6a4028ccdc9d" providerId="AD" clId="Web-{480AD5F6-191A-274B-6584-A12B33371D9D}" dt="2020-11-06T13:22:22.785" v="1191" actId="20577"/>
          <ac:spMkLst>
            <pc:docMk/>
            <pc:sldMk cId="2078448544" sldId="274"/>
            <ac:spMk id="3" creationId="{4844DB2A-D7BF-46AD-9F0C-780E86FED63E}"/>
          </ac:spMkLst>
        </pc:spChg>
      </pc:sldChg>
      <pc:sldChg chg="modSp new">
        <pc:chgData name="Kalliomäki Päivi" userId="S::paivi.kalliomaki@ksao.fi::16246fed-9e9e-464e-9001-6a4028ccdc9d" providerId="AD" clId="Web-{480AD5F6-191A-274B-6584-A12B33371D9D}" dt="2020-11-06T13:23:02.926" v="1224" actId="20577"/>
        <pc:sldMkLst>
          <pc:docMk/>
          <pc:sldMk cId="3882474248" sldId="275"/>
        </pc:sldMkLst>
        <pc:spChg chg="mod">
          <ac:chgData name="Kalliomäki Päivi" userId="S::paivi.kalliomaki@ksao.fi::16246fed-9e9e-464e-9001-6a4028ccdc9d" providerId="AD" clId="Web-{480AD5F6-191A-274B-6584-A12B33371D9D}" dt="2020-11-06T13:23:02.926" v="1224" actId="20577"/>
          <ac:spMkLst>
            <pc:docMk/>
            <pc:sldMk cId="3882474248" sldId="275"/>
            <ac:spMk id="2" creationId="{EE252E4E-E4A0-4008-A22C-161B4C54606C}"/>
          </ac:spMkLst>
        </pc:spChg>
      </pc:sldChg>
    </pc:docChg>
  </pc:docChgLst>
  <pc:docChgLst>
    <pc:chgData name="Ruuskanen Kirsi" userId="S::kirsi.ruuskanen@ksao.fi::385b09cd-46a7-4da5-a888-e98a6cffe0d1" providerId="AD" clId="Web-{B3A5AFC7-94D4-B674-D392-7D21EB19085C}"/>
    <pc:docChg chg="modSld">
      <pc:chgData name="Ruuskanen Kirsi" userId="S::kirsi.ruuskanen@ksao.fi::385b09cd-46a7-4da5-a888-e98a6cffe0d1" providerId="AD" clId="Web-{B3A5AFC7-94D4-B674-D392-7D21EB19085C}" dt="2020-11-15T19:02:50.533" v="398" actId="20577"/>
      <pc:docMkLst>
        <pc:docMk/>
      </pc:docMkLst>
      <pc:sldChg chg="modSp">
        <pc:chgData name="Ruuskanen Kirsi" userId="S::kirsi.ruuskanen@ksao.fi::385b09cd-46a7-4da5-a888-e98a6cffe0d1" providerId="AD" clId="Web-{B3A5AFC7-94D4-B674-D392-7D21EB19085C}" dt="2020-11-15T19:02:42.299" v="396" actId="20577"/>
        <pc:sldMkLst>
          <pc:docMk/>
          <pc:sldMk cId="2972083234" sldId="278"/>
        </pc:sldMkLst>
        <pc:spChg chg="mod">
          <ac:chgData name="Ruuskanen Kirsi" userId="S::kirsi.ruuskanen@ksao.fi::385b09cd-46a7-4da5-a888-e98a6cffe0d1" providerId="AD" clId="Web-{B3A5AFC7-94D4-B674-D392-7D21EB19085C}" dt="2020-11-15T19:02:42.299" v="396" actId="20577"/>
          <ac:spMkLst>
            <pc:docMk/>
            <pc:sldMk cId="2972083234" sldId="278"/>
            <ac:spMk id="4" creationId="{3EF5B985-59F1-47CD-8978-B188CCFC6E9F}"/>
          </ac:spMkLst>
        </pc:spChg>
      </pc:sldChg>
      <pc:sldChg chg="modSp">
        <pc:chgData name="Ruuskanen Kirsi" userId="S::kirsi.ruuskanen@ksao.fi::385b09cd-46a7-4da5-a888-e98a6cffe0d1" providerId="AD" clId="Web-{B3A5AFC7-94D4-B674-D392-7D21EB19085C}" dt="2020-11-15T18:05:15.135" v="27" actId="20577"/>
        <pc:sldMkLst>
          <pc:docMk/>
          <pc:sldMk cId="594045589" sldId="285"/>
        </pc:sldMkLst>
        <pc:spChg chg="mod">
          <ac:chgData name="Ruuskanen Kirsi" userId="S::kirsi.ruuskanen@ksao.fi::385b09cd-46a7-4da5-a888-e98a6cffe0d1" providerId="AD" clId="Web-{B3A5AFC7-94D4-B674-D392-7D21EB19085C}" dt="2020-11-15T18:05:15.135" v="27" actId="20577"/>
          <ac:spMkLst>
            <pc:docMk/>
            <pc:sldMk cId="594045589" sldId="285"/>
            <ac:spMk id="250" creationId="{B2A9D966-8A82-4208-9652-ABD2C6019881}"/>
          </ac:spMkLst>
        </pc:spChg>
      </pc:sldChg>
      <pc:sldChg chg="modSp">
        <pc:chgData name="Ruuskanen Kirsi" userId="S::kirsi.ruuskanen@ksao.fi::385b09cd-46a7-4da5-a888-e98a6cffe0d1" providerId="AD" clId="Web-{B3A5AFC7-94D4-B674-D392-7D21EB19085C}" dt="2020-11-15T18:51:21.241" v="286" actId="20577"/>
        <pc:sldMkLst>
          <pc:docMk/>
          <pc:sldMk cId="12701873" sldId="286"/>
        </pc:sldMkLst>
        <pc:spChg chg="mod">
          <ac:chgData name="Ruuskanen Kirsi" userId="S::kirsi.ruuskanen@ksao.fi::385b09cd-46a7-4da5-a888-e98a6cffe0d1" providerId="AD" clId="Web-{B3A5AFC7-94D4-B674-D392-7D21EB19085C}" dt="2020-11-15T18:51:21.241" v="286" actId="20577"/>
          <ac:spMkLst>
            <pc:docMk/>
            <pc:sldMk cId="12701873" sldId="286"/>
            <ac:spMk id="3" creationId="{191A05DF-8B9D-4896-B6B8-15AFD898048B}"/>
          </ac:spMkLst>
        </pc:spChg>
      </pc:sldChg>
      <pc:sldChg chg="modSp">
        <pc:chgData name="Ruuskanen Kirsi" userId="S::kirsi.ruuskanen@ksao.fi::385b09cd-46a7-4da5-a888-e98a6cffe0d1" providerId="AD" clId="Web-{B3A5AFC7-94D4-B674-D392-7D21EB19085C}" dt="2020-11-15T18:33:53.584" v="133" actId="20577"/>
        <pc:sldMkLst>
          <pc:docMk/>
          <pc:sldMk cId="1195111657" sldId="287"/>
        </pc:sldMkLst>
        <pc:spChg chg="mod">
          <ac:chgData name="Ruuskanen Kirsi" userId="S::kirsi.ruuskanen@ksao.fi::385b09cd-46a7-4da5-a888-e98a6cffe0d1" providerId="AD" clId="Web-{B3A5AFC7-94D4-B674-D392-7D21EB19085C}" dt="2020-11-15T18:33:53.584" v="133" actId="20577"/>
          <ac:spMkLst>
            <pc:docMk/>
            <pc:sldMk cId="1195111657" sldId="287"/>
            <ac:spMk id="3" creationId="{4EB773C6-C4F4-4746-AA29-3461090EE396}"/>
          </ac:spMkLst>
        </pc:spChg>
      </pc:sldChg>
      <pc:sldChg chg="modSp">
        <pc:chgData name="Ruuskanen Kirsi" userId="S::kirsi.ruuskanen@ksao.fi::385b09cd-46a7-4da5-a888-e98a6cffe0d1" providerId="AD" clId="Web-{B3A5AFC7-94D4-B674-D392-7D21EB19085C}" dt="2020-11-15T19:02:10.939" v="356" actId="20577"/>
        <pc:sldMkLst>
          <pc:docMk/>
          <pc:sldMk cId="4217036597" sldId="293"/>
        </pc:sldMkLst>
        <pc:spChg chg="mod">
          <ac:chgData name="Ruuskanen Kirsi" userId="S::kirsi.ruuskanen@ksao.fi::385b09cd-46a7-4da5-a888-e98a6cffe0d1" providerId="AD" clId="Web-{B3A5AFC7-94D4-B674-D392-7D21EB19085C}" dt="2020-11-15T19:02:10.939" v="356" actId="20577"/>
          <ac:spMkLst>
            <pc:docMk/>
            <pc:sldMk cId="4217036597" sldId="293"/>
            <ac:spMk id="3" creationId="{AE6149EF-A276-4A4A-9296-BE6E8E5F37FE}"/>
          </ac:spMkLst>
        </pc:spChg>
      </pc:sldChg>
      <pc:sldChg chg="modSp">
        <pc:chgData name="Ruuskanen Kirsi" userId="S::kirsi.ruuskanen@ksao.fi::385b09cd-46a7-4da5-a888-e98a6cffe0d1" providerId="AD" clId="Web-{B3A5AFC7-94D4-B674-D392-7D21EB19085C}" dt="2020-11-15T18:42:54.530" v="187" actId="20577"/>
        <pc:sldMkLst>
          <pc:docMk/>
          <pc:sldMk cId="3015144898" sldId="295"/>
        </pc:sldMkLst>
        <pc:graphicFrameChg chg="modGraphic">
          <ac:chgData name="Ruuskanen Kirsi" userId="S::kirsi.ruuskanen@ksao.fi::385b09cd-46a7-4da5-a888-e98a6cffe0d1" providerId="AD" clId="Web-{B3A5AFC7-94D4-B674-D392-7D21EB19085C}" dt="2020-11-15T18:42:54.530" v="187" actId="20577"/>
          <ac:graphicFrameMkLst>
            <pc:docMk/>
            <pc:sldMk cId="3015144898" sldId="295"/>
            <ac:graphicFrameMk id="2" creationId="{1D371C42-CB6D-4703-9F07-D07467E24BE8}"/>
          </ac:graphicFrameMkLst>
        </pc:graphicFrameChg>
      </pc:sldChg>
      <pc:sldChg chg="modSp">
        <pc:chgData name="Ruuskanen Kirsi" userId="S::kirsi.ruuskanen@ksao.fi::385b09cd-46a7-4da5-a888-e98a6cffe0d1" providerId="AD" clId="Web-{B3A5AFC7-94D4-B674-D392-7D21EB19085C}" dt="2020-11-15T18:52:37.102" v="319" actId="20577"/>
        <pc:sldMkLst>
          <pc:docMk/>
          <pc:sldMk cId="2756046730" sldId="299"/>
        </pc:sldMkLst>
        <pc:spChg chg="mod">
          <ac:chgData name="Ruuskanen Kirsi" userId="S::kirsi.ruuskanen@ksao.fi::385b09cd-46a7-4da5-a888-e98a6cffe0d1" providerId="AD" clId="Web-{B3A5AFC7-94D4-B674-D392-7D21EB19085C}" dt="2020-11-15T18:52:37.102" v="319" actId="20577"/>
          <ac:spMkLst>
            <pc:docMk/>
            <pc:sldMk cId="2756046730" sldId="299"/>
            <ac:spMk id="8" creationId="{74CC7C46-C216-4D25-9B23-F6087AACC03D}"/>
          </ac:spMkLst>
        </pc:spChg>
      </pc:sldChg>
      <pc:sldChg chg="modSp">
        <pc:chgData name="Ruuskanen Kirsi" userId="S::kirsi.ruuskanen@ksao.fi::385b09cd-46a7-4da5-a888-e98a6cffe0d1" providerId="AD" clId="Web-{B3A5AFC7-94D4-B674-D392-7D21EB19085C}" dt="2020-11-15T18:36:34.149" v="175" actId="14100"/>
        <pc:sldMkLst>
          <pc:docMk/>
          <pc:sldMk cId="2235296987" sldId="301"/>
        </pc:sldMkLst>
        <pc:spChg chg="mod">
          <ac:chgData name="Ruuskanen Kirsi" userId="S::kirsi.ruuskanen@ksao.fi::385b09cd-46a7-4da5-a888-e98a6cffe0d1" providerId="AD" clId="Web-{B3A5AFC7-94D4-B674-D392-7D21EB19085C}" dt="2020-11-15T18:36:34.149" v="175" actId="14100"/>
          <ac:spMkLst>
            <pc:docMk/>
            <pc:sldMk cId="2235296987" sldId="301"/>
            <ac:spMk id="3" creationId="{54D783D5-CFB7-4A76-8AF0-DCEBE568F57F}"/>
          </ac:spMkLst>
        </pc:spChg>
      </pc:sldChg>
    </pc:docChg>
  </pc:docChgLst>
  <pc:docChgLst>
    <pc:chgData name="Kalliomäki Päivi" userId="S::paivi.kalliomaki@eduko.fi::323d7854-11be-4a1c-8cbb-bce91165975d" providerId="AD" clId="Web-{63676ACE-4B45-E1B8-C35D-54C26617714C}"/>
    <pc:docChg chg="addSld delSld modSld addMainMaster">
      <pc:chgData name="Kalliomäki Päivi" userId="S::paivi.kalliomaki@eduko.fi::323d7854-11be-4a1c-8cbb-bce91165975d" providerId="AD" clId="Web-{63676ACE-4B45-E1B8-C35D-54C26617714C}" dt="2022-06-20T13:05:13.961" v="428" actId="1076"/>
      <pc:docMkLst>
        <pc:docMk/>
      </pc:docMkLst>
      <pc:sldChg chg="modSp">
        <pc:chgData name="Kalliomäki Päivi" userId="S::paivi.kalliomaki@eduko.fi::323d7854-11be-4a1c-8cbb-bce91165975d" providerId="AD" clId="Web-{63676ACE-4B45-E1B8-C35D-54C26617714C}" dt="2022-06-20T09:57:42.208" v="7" actId="20577"/>
        <pc:sldMkLst>
          <pc:docMk/>
          <pc:sldMk cId="505067128" sldId="256"/>
        </pc:sldMkLst>
        <pc:spChg chg="mod">
          <ac:chgData name="Kalliomäki Päivi" userId="S::paivi.kalliomaki@eduko.fi::323d7854-11be-4a1c-8cbb-bce91165975d" providerId="AD" clId="Web-{63676ACE-4B45-E1B8-C35D-54C26617714C}" dt="2022-06-20T09:57:42.208" v="7" actId="20577"/>
          <ac:spMkLst>
            <pc:docMk/>
            <pc:sldMk cId="505067128" sldId="256"/>
            <ac:spMk id="3" creationId="{00000000-0000-0000-0000-000000000000}"/>
          </ac:spMkLst>
        </pc:spChg>
        <pc:spChg chg="mod">
          <ac:chgData name="Kalliomäki Päivi" userId="S::paivi.kalliomaki@eduko.fi::323d7854-11be-4a1c-8cbb-bce91165975d" providerId="AD" clId="Web-{63676ACE-4B45-E1B8-C35D-54C26617714C}" dt="2022-06-20T09:56:58.113" v="4" actId="20577"/>
          <ac:spMkLst>
            <pc:docMk/>
            <pc:sldMk cId="505067128" sldId="256"/>
            <ac:spMk id="6" creationId="{B108536B-C409-4AF4-A352-D9E1DB643878}"/>
          </ac:spMkLst>
        </pc:spChg>
      </pc:sldChg>
      <pc:sldChg chg="delSp modSp">
        <pc:chgData name="Kalliomäki Päivi" userId="S::paivi.kalliomaki@eduko.fi::323d7854-11be-4a1c-8cbb-bce91165975d" providerId="AD" clId="Web-{63676ACE-4B45-E1B8-C35D-54C26617714C}" dt="2022-06-20T12:13:51.081" v="354" actId="20577"/>
        <pc:sldMkLst>
          <pc:docMk/>
          <pc:sldMk cId="1843134073" sldId="259"/>
        </pc:sldMkLst>
        <pc:spChg chg="mod">
          <ac:chgData name="Kalliomäki Päivi" userId="S::paivi.kalliomaki@eduko.fi::323d7854-11be-4a1c-8cbb-bce91165975d" providerId="AD" clId="Web-{63676ACE-4B45-E1B8-C35D-54C26617714C}" dt="2022-06-20T12:13:51.081" v="354" actId="20577"/>
          <ac:spMkLst>
            <pc:docMk/>
            <pc:sldMk cId="1843134073" sldId="259"/>
            <ac:spMk id="2" creationId="{6E855745-F213-4EE4-B934-E7D01F0F2121}"/>
          </ac:spMkLst>
        </pc:spChg>
        <pc:picChg chg="del">
          <ac:chgData name="Kalliomäki Päivi" userId="S::paivi.kalliomaki@eduko.fi::323d7854-11be-4a1c-8cbb-bce91165975d" providerId="AD" clId="Web-{63676ACE-4B45-E1B8-C35D-54C26617714C}" dt="2022-06-20T12:13:31.253" v="345"/>
          <ac:picMkLst>
            <pc:docMk/>
            <pc:sldMk cId="1843134073" sldId="259"/>
            <ac:picMk id="4" creationId="{182A8196-5F60-4585-8890-65D5D992A16B}"/>
          </ac:picMkLst>
        </pc:picChg>
      </pc:sldChg>
      <pc:sldChg chg="delSp modSp">
        <pc:chgData name="Kalliomäki Päivi" userId="S::paivi.kalliomaki@eduko.fi::323d7854-11be-4a1c-8cbb-bce91165975d" providerId="AD" clId="Web-{63676ACE-4B45-E1B8-C35D-54C26617714C}" dt="2022-06-20T10:48:57.536" v="250"/>
        <pc:sldMkLst>
          <pc:docMk/>
          <pc:sldMk cId="655516677" sldId="261"/>
        </pc:sldMkLst>
        <pc:spChg chg="mod">
          <ac:chgData name="Kalliomäki Päivi" userId="S::paivi.kalliomaki@eduko.fi::323d7854-11be-4a1c-8cbb-bce91165975d" providerId="AD" clId="Web-{63676ACE-4B45-E1B8-C35D-54C26617714C}" dt="2022-06-20T10:48:55.598" v="249" actId="1076"/>
          <ac:spMkLst>
            <pc:docMk/>
            <pc:sldMk cId="655516677" sldId="261"/>
            <ac:spMk id="4" creationId="{BA9C7BB2-5D17-4F27-B117-948BDCFD4378}"/>
          </ac:spMkLst>
        </pc:spChg>
        <pc:picChg chg="del">
          <ac:chgData name="Kalliomäki Päivi" userId="S::paivi.kalliomaki@eduko.fi::323d7854-11be-4a1c-8cbb-bce91165975d" providerId="AD" clId="Web-{63676ACE-4B45-E1B8-C35D-54C26617714C}" dt="2022-06-20T10:48:57.536" v="250"/>
          <ac:picMkLst>
            <pc:docMk/>
            <pc:sldMk cId="655516677" sldId="261"/>
            <ac:picMk id="3" creationId="{00000000-0000-0000-0000-000000000000}"/>
          </ac:picMkLst>
        </pc:picChg>
      </pc:sldChg>
      <pc:sldChg chg="addSp delSp modSp">
        <pc:chgData name="Kalliomäki Päivi" userId="S::paivi.kalliomaki@eduko.fi::323d7854-11be-4a1c-8cbb-bce91165975d" providerId="AD" clId="Web-{63676ACE-4B45-E1B8-C35D-54C26617714C}" dt="2022-06-20T10:48:43.410" v="248" actId="1076"/>
        <pc:sldMkLst>
          <pc:docMk/>
          <pc:sldMk cId="566494063" sldId="264"/>
        </pc:sldMkLst>
        <pc:spChg chg="mod">
          <ac:chgData name="Kalliomäki Päivi" userId="S::paivi.kalliomaki@eduko.fi::323d7854-11be-4a1c-8cbb-bce91165975d" providerId="AD" clId="Web-{63676ACE-4B45-E1B8-C35D-54C26617714C}" dt="2022-06-20T10:43:41.057" v="200" actId="1076"/>
          <ac:spMkLst>
            <pc:docMk/>
            <pc:sldMk cId="566494063" sldId="264"/>
            <ac:spMk id="2" creationId="{11B1576C-38B0-4DB6-A3B0-02731959B35E}"/>
          </ac:spMkLst>
        </pc:spChg>
        <pc:spChg chg="mod">
          <ac:chgData name="Kalliomäki Päivi" userId="S::paivi.kalliomaki@eduko.fi::323d7854-11be-4a1c-8cbb-bce91165975d" providerId="AD" clId="Web-{63676ACE-4B45-E1B8-C35D-54C26617714C}" dt="2022-06-20T10:44:22.402" v="208" actId="20577"/>
          <ac:spMkLst>
            <pc:docMk/>
            <pc:sldMk cId="566494063" sldId="264"/>
            <ac:spMk id="3" creationId="{C5E9B856-2850-479A-B3A2-D772A7C170BB}"/>
          </ac:spMkLst>
        </pc:spChg>
        <pc:spChg chg="add mod">
          <ac:chgData name="Kalliomäki Päivi" userId="S::paivi.kalliomaki@eduko.fi::323d7854-11be-4a1c-8cbb-bce91165975d" providerId="AD" clId="Web-{63676ACE-4B45-E1B8-C35D-54C26617714C}" dt="2022-06-20T10:48:43.348" v="247" actId="1076"/>
          <ac:spMkLst>
            <pc:docMk/>
            <pc:sldMk cId="566494063" sldId="264"/>
            <ac:spMk id="5" creationId="{250EB9F5-9768-F3C6-5256-0AA7DCD61274}"/>
          </ac:spMkLst>
        </pc:spChg>
        <pc:spChg chg="add del mod">
          <ac:chgData name="Kalliomäki Päivi" userId="S::paivi.kalliomaki@eduko.fi::323d7854-11be-4a1c-8cbb-bce91165975d" providerId="AD" clId="Web-{63676ACE-4B45-E1B8-C35D-54C26617714C}" dt="2022-06-20T10:48:18.472" v="241"/>
          <ac:spMkLst>
            <pc:docMk/>
            <pc:sldMk cId="566494063" sldId="264"/>
            <ac:spMk id="7" creationId="{9CA5C82E-A761-DEA5-DC7B-D71A3E42916A}"/>
          </ac:spMkLst>
        </pc:spChg>
        <pc:picChg chg="del">
          <ac:chgData name="Kalliomäki Päivi" userId="S::paivi.kalliomaki@eduko.fi::323d7854-11be-4a1c-8cbb-bce91165975d" providerId="AD" clId="Web-{63676ACE-4B45-E1B8-C35D-54C26617714C}" dt="2022-06-20T10:43:42.886" v="201"/>
          <ac:picMkLst>
            <pc:docMk/>
            <pc:sldMk cId="566494063" sldId="264"/>
            <ac:picMk id="4" creationId="{00000000-0000-0000-0000-000000000000}"/>
          </ac:picMkLst>
        </pc:picChg>
        <pc:picChg chg="del">
          <ac:chgData name="Kalliomäki Päivi" userId="S::paivi.kalliomaki@eduko.fi::323d7854-11be-4a1c-8cbb-bce91165975d" providerId="AD" clId="Web-{63676ACE-4B45-E1B8-C35D-54C26617714C}" dt="2022-06-20T10:43:31.854" v="198"/>
          <ac:picMkLst>
            <pc:docMk/>
            <pc:sldMk cId="566494063" sldId="264"/>
            <ac:picMk id="6" creationId="{81B1D45D-A665-4202-8C60-5705BE18FFD6}"/>
          </ac:picMkLst>
        </pc:picChg>
        <pc:picChg chg="add mod">
          <ac:chgData name="Kalliomäki Päivi" userId="S::paivi.kalliomaki@eduko.fi::323d7854-11be-4a1c-8cbb-bce91165975d" providerId="AD" clId="Web-{63676ACE-4B45-E1B8-C35D-54C26617714C}" dt="2022-06-20T10:48:43.410" v="248" actId="1076"/>
          <ac:picMkLst>
            <pc:docMk/>
            <pc:sldMk cId="566494063" sldId="264"/>
            <ac:picMk id="8" creationId="{AE7DB5A6-5076-E34C-472A-89D37261C986}"/>
          </ac:picMkLst>
        </pc:picChg>
      </pc:sldChg>
      <pc:sldChg chg="modSp">
        <pc:chgData name="Kalliomäki Päivi" userId="S::paivi.kalliomaki@eduko.fi::323d7854-11be-4a1c-8cbb-bce91165975d" providerId="AD" clId="Web-{63676ACE-4B45-E1B8-C35D-54C26617714C}" dt="2022-06-20T09:59:18.149" v="28" actId="14100"/>
        <pc:sldMkLst>
          <pc:docMk/>
          <pc:sldMk cId="1155933760" sldId="269"/>
        </pc:sldMkLst>
        <pc:spChg chg="mod">
          <ac:chgData name="Kalliomäki Päivi" userId="S::paivi.kalliomaki@eduko.fi::323d7854-11be-4a1c-8cbb-bce91165975d" providerId="AD" clId="Web-{63676ACE-4B45-E1B8-C35D-54C26617714C}" dt="2022-06-20T09:58:57.085" v="23" actId="20577"/>
          <ac:spMkLst>
            <pc:docMk/>
            <pc:sldMk cId="1155933760" sldId="269"/>
            <ac:spMk id="2" creationId="{36E12AE8-6D2E-4B70-AF2F-A9056DCE3960}"/>
          </ac:spMkLst>
        </pc:spChg>
        <pc:spChg chg="mod">
          <ac:chgData name="Kalliomäki Päivi" userId="S::paivi.kalliomaki@eduko.fi::323d7854-11be-4a1c-8cbb-bce91165975d" providerId="AD" clId="Web-{63676ACE-4B45-E1B8-C35D-54C26617714C}" dt="2022-06-20T09:59:18.149" v="28" actId="14100"/>
          <ac:spMkLst>
            <pc:docMk/>
            <pc:sldMk cId="1155933760" sldId="269"/>
            <ac:spMk id="3" creationId="{A91060A6-3ED1-474F-8812-169DBF577007}"/>
          </ac:spMkLst>
        </pc:spChg>
        <pc:graphicFrameChg chg="modGraphic">
          <ac:chgData name="Kalliomäki Päivi" userId="S::paivi.kalliomaki@eduko.fi::323d7854-11be-4a1c-8cbb-bce91165975d" providerId="AD" clId="Web-{63676ACE-4B45-E1B8-C35D-54C26617714C}" dt="2022-06-20T09:57:56.131" v="10" actId="20577"/>
          <ac:graphicFrameMkLst>
            <pc:docMk/>
            <pc:sldMk cId="1155933760" sldId="269"/>
            <ac:graphicFrameMk id="4" creationId="{6D29F923-3440-408D-9F75-A5C8E72E3D40}"/>
          </ac:graphicFrameMkLst>
        </pc:graphicFrameChg>
      </pc:sldChg>
      <pc:sldChg chg="modSp">
        <pc:chgData name="Kalliomäki Päivi" userId="S::paivi.kalliomaki@eduko.fi::323d7854-11be-4a1c-8cbb-bce91165975d" providerId="AD" clId="Web-{63676ACE-4B45-E1B8-C35D-54C26617714C}" dt="2022-06-20T10:06:02.473" v="119" actId="20577"/>
        <pc:sldMkLst>
          <pc:docMk/>
          <pc:sldMk cId="3409210602" sldId="270"/>
        </pc:sldMkLst>
        <pc:graphicFrameChg chg="modGraphic">
          <ac:chgData name="Kalliomäki Päivi" userId="S::paivi.kalliomaki@eduko.fi::323d7854-11be-4a1c-8cbb-bce91165975d" providerId="AD" clId="Web-{63676ACE-4B45-E1B8-C35D-54C26617714C}" dt="2022-06-20T10:06:02.473" v="119" actId="20577"/>
          <ac:graphicFrameMkLst>
            <pc:docMk/>
            <pc:sldMk cId="3409210602" sldId="270"/>
            <ac:graphicFrameMk id="4" creationId="{AEFA4525-9ED9-4F4B-A7B2-BE31B7BB7473}"/>
          </ac:graphicFrameMkLst>
        </pc:graphicFrameChg>
      </pc:sldChg>
      <pc:sldChg chg="addSp delSp modSp">
        <pc:chgData name="Kalliomäki Päivi" userId="S::paivi.kalliomaki@eduko.fi::323d7854-11be-4a1c-8cbb-bce91165975d" providerId="AD" clId="Web-{63676ACE-4B45-E1B8-C35D-54C26617714C}" dt="2022-06-20T12:43:14.140" v="392" actId="1076"/>
        <pc:sldMkLst>
          <pc:docMk/>
          <pc:sldMk cId="1244347975" sldId="281"/>
        </pc:sldMkLst>
        <pc:spChg chg="mod">
          <ac:chgData name="Kalliomäki Päivi" userId="S::paivi.kalliomaki@eduko.fi::323d7854-11be-4a1c-8cbb-bce91165975d" providerId="AD" clId="Web-{63676ACE-4B45-E1B8-C35D-54C26617714C}" dt="2022-06-20T12:40:39.503" v="362" actId="1076"/>
          <ac:spMkLst>
            <pc:docMk/>
            <pc:sldMk cId="1244347975" sldId="281"/>
            <ac:spMk id="2" creationId="{48604D24-7021-413F-891B-1CAFB7D9973F}"/>
          </ac:spMkLst>
        </pc:spChg>
        <pc:spChg chg="mod">
          <ac:chgData name="Kalliomäki Päivi" userId="S::paivi.kalliomaki@eduko.fi::323d7854-11be-4a1c-8cbb-bce91165975d" providerId="AD" clId="Web-{63676ACE-4B45-E1B8-C35D-54C26617714C}" dt="2022-06-20T12:40:52.394" v="368" actId="14100"/>
          <ac:spMkLst>
            <pc:docMk/>
            <pc:sldMk cId="1244347975" sldId="281"/>
            <ac:spMk id="3" creationId="{5850EE18-C433-4F3D-BEFE-6AF17E0F3189}"/>
          </ac:spMkLst>
        </pc:spChg>
        <pc:spChg chg="add del mod">
          <ac:chgData name="Kalliomäki Päivi" userId="S::paivi.kalliomaki@eduko.fi::323d7854-11be-4a1c-8cbb-bce91165975d" providerId="AD" clId="Web-{63676ACE-4B45-E1B8-C35D-54C26617714C}" dt="2022-06-20T12:40:30.986" v="360"/>
          <ac:spMkLst>
            <pc:docMk/>
            <pc:sldMk cId="1244347975" sldId="281"/>
            <ac:spMk id="4" creationId="{F51DE597-B13A-8657-E511-0971D6A5786D}"/>
          </ac:spMkLst>
        </pc:spChg>
        <pc:spChg chg="add del mod">
          <ac:chgData name="Kalliomäki Päivi" userId="S::paivi.kalliomaki@eduko.fi::323d7854-11be-4a1c-8cbb-bce91165975d" providerId="AD" clId="Web-{63676ACE-4B45-E1B8-C35D-54C26617714C}" dt="2022-06-20T12:42:20.807" v="385"/>
          <ac:spMkLst>
            <pc:docMk/>
            <pc:sldMk cId="1244347975" sldId="281"/>
            <ac:spMk id="5" creationId="{8BCE9378-4433-1A4B-F50C-8CBF3F8C286D}"/>
          </ac:spMkLst>
        </pc:spChg>
        <pc:spChg chg="add mod">
          <ac:chgData name="Kalliomäki Päivi" userId="S::paivi.kalliomaki@eduko.fi::323d7854-11be-4a1c-8cbb-bce91165975d" providerId="AD" clId="Web-{63676ACE-4B45-E1B8-C35D-54C26617714C}" dt="2022-06-20T12:43:14.140" v="392" actId="1076"/>
          <ac:spMkLst>
            <pc:docMk/>
            <pc:sldMk cId="1244347975" sldId="281"/>
            <ac:spMk id="6" creationId="{68F20EC2-713E-4B6D-0802-2EE0444DAA00}"/>
          </ac:spMkLst>
        </pc:spChg>
        <pc:picChg chg="del">
          <ac:chgData name="Kalliomäki Päivi" userId="S::paivi.kalliomaki@eduko.fi::323d7854-11be-4a1c-8cbb-bce91165975d" providerId="AD" clId="Web-{63676ACE-4B45-E1B8-C35D-54C26617714C}" dt="2022-06-20T12:40:23.251" v="356"/>
          <ac:picMkLst>
            <pc:docMk/>
            <pc:sldMk cId="1244347975" sldId="281"/>
            <ac:picMk id="7" creationId="{4F216C07-61A8-478F-921A-772E8D358F80}"/>
          </ac:picMkLst>
        </pc:picChg>
        <pc:picChg chg="add mod">
          <ac:chgData name="Kalliomäki Päivi" userId="S::paivi.kalliomaki@eduko.fi::323d7854-11be-4a1c-8cbb-bce91165975d" providerId="AD" clId="Web-{63676ACE-4B45-E1B8-C35D-54C26617714C}" dt="2022-06-20T12:43:00.295" v="388" actId="14100"/>
          <ac:picMkLst>
            <pc:docMk/>
            <pc:sldMk cId="1244347975" sldId="281"/>
            <ac:picMk id="8" creationId="{62158508-9D4C-B09E-4460-F9198836EE84}"/>
          </ac:picMkLst>
        </pc:picChg>
        <pc:picChg chg="del">
          <ac:chgData name="Kalliomäki Päivi" userId="S::paivi.kalliomaki@eduko.fi::323d7854-11be-4a1c-8cbb-bce91165975d" providerId="AD" clId="Web-{63676ACE-4B45-E1B8-C35D-54C26617714C}" dt="2022-06-20T12:40:16.907" v="355"/>
          <ac:picMkLst>
            <pc:docMk/>
            <pc:sldMk cId="1244347975" sldId="281"/>
            <ac:picMk id="21" creationId="{DEC9AC3B-1F70-49F4-9A5B-D4496D154017}"/>
          </ac:picMkLst>
        </pc:picChg>
      </pc:sldChg>
      <pc:sldChg chg="modSp">
        <pc:chgData name="Kalliomäki Päivi" userId="S::paivi.kalliomaki@eduko.fi::323d7854-11be-4a1c-8cbb-bce91165975d" providerId="AD" clId="Web-{63676ACE-4B45-E1B8-C35D-54C26617714C}" dt="2022-06-20T12:12:42.330" v="338" actId="20577"/>
        <pc:sldMkLst>
          <pc:docMk/>
          <pc:sldMk cId="594045589" sldId="285"/>
        </pc:sldMkLst>
        <pc:spChg chg="mod">
          <ac:chgData name="Kalliomäki Päivi" userId="S::paivi.kalliomaki@eduko.fi::323d7854-11be-4a1c-8cbb-bce91165975d" providerId="AD" clId="Web-{63676ACE-4B45-E1B8-C35D-54C26617714C}" dt="2022-06-20T11:56:32.220" v="292" actId="20577"/>
          <ac:spMkLst>
            <pc:docMk/>
            <pc:sldMk cId="594045589" sldId="285"/>
            <ac:spMk id="2" creationId="{9255E75D-DB52-4F13-A8AA-0ADA7272B847}"/>
          </ac:spMkLst>
        </pc:spChg>
        <pc:spChg chg="mod">
          <ac:chgData name="Kalliomäki Päivi" userId="S::paivi.kalliomaki@eduko.fi::323d7854-11be-4a1c-8cbb-bce91165975d" providerId="AD" clId="Web-{63676ACE-4B45-E1B8-C35D-54C26617714C}" dt="2022-06-20T12:12:42.330" v="338" actId="20577"/>
          <ac:spMkLst>
            <pc:docMk/>
            <pc:sldMk cId="594045589" sldId="285"/>
            <ac:spMk id="250" creationId="{B2A9D966-8A82-4208-9652-ABD2C6019881}"/>
          </ac:spMkLst>
        </pc:spChg>
        <pc:graphicFrameChg chg="mod modGraphic">
          <ac:chgData name="Kalliomäki Päivi" userId="S::paivi.kalliomaki@eduko.fi::323d7854-11be-4a1c-8cbb-bce91165975d" providerId="AD" clId="Web-{63676ACE-4B45-E1B8-C35D-54C26617714C}" dt="2022-06-20T11:57:30.424" v="336" actId="1076"/>
          <ac:graphicFrameMkLst>
            <pc:docMk/>
            <pc:sldMk cId="594045589" sldId="285"/>
            <ac:graphicFrameMk id="27" creationId="{59238189-C9BA-4E27-9CF1-0379B5C83892}"/>
          </ac:graphicFrameMkLst>
        </pc:graphicFrameChg>
      </pc:sldChg>
      <pc:sldChg chg="delSp modSp">
        <pc:chgData name="Kalliomäki Päivi" userId="S::paivi.kalliomaki@eduko.fi::323d7854-11be-4a1c-8cbb-bce91165975d" providerId="AD" clId="Web-{63676ACE-4B45-E1B8-C35D-54C26617714C}" dt="2022-06-20T12:13:26.800" v="344"/>
        <pc:sldMkLst>
          <pc:docMk/>
          <pc:sldMk cId="12701873" sldId="286"/>
        </pc:sldMkLst>
        <pc:spChg chg="mod">
          <ac:chgData name="Kalliomäki Päivi" userId="S::paivi.kalliomaki@eduko.fi::323d7854-11be-4a1c-8cbb-bce91165975d" providerId="AD" clId="Web-{63676ACE-4B45-E1B8-C35D-54C26617714C}" dt="2022-06-20T12:13:24.018" v="343" actId="20577"/>
          <ac:spMkLst>
            <pc:docMk/>
            <pc:sldMk cId="12701873" sldId="286"/>
            <ac:spMk id="2" creationId="{063F4E98-BBB5-4E11-9D6E-AEC5F8F9CDF4}"/>
          </ac:spMkLst>
        </pc:spChg>
        <pc:picChg chg="del">
          <ac:chgData name="Kalliomäki Päivi" userId="S::paivi.kalliomaki@eduko.fi::323d7854-11be-4a1c-8cbb-bce91165975d" providerId="AD" clId="Web-{63676ACE-4B45-E1B8-C35D-54C26617714C}" dt="2022-06-20T12:13:26.800" v="344"/>
          <ac:picMkLst>
            <pc:docMk/>
            <pc:sldMk cId="12701873" sldId="286"/>
            <ac:picMk id="5" creationId="{B6F74993-8E81-4A3B-B890-A0515B573F54}"/>
          </ac:picMkLst>
        </pc:picChg>
      </pc:sldChg>
      <pc:sldChg chg="addSp modSp">
        <pc:chgData name="Kalliomäki Päivi" userId="S::paivi.kalliomaki@eduko.fi::323d7854-11be-4a1c-8cbb-bce91165975d" providerId="AD" clId="Web-{63676ACE-4B45-E1B8-C35D-54C26617714C}" dt="2022-06-20T10:28:11.232" v="197" actId="1076"/>
        <pc:sldMkLst>
          <pc:docMk/>
          <pc:sldMk cId="1195111657" sldId="287"/>
        </pc:sldMkLst>
        <pc:spChg chg="mod">
          <ac:chgData name="Kalliomäki Päivi" userId="S::paivi.kalliomaki@eduko.fi::323d7854-11be-4a1c-8cbb-bce91165975d" providerId="AD" clId="Web-{63676ACE-4B45-E1B8-C35D-54C26617714C}" dt="2022-06-20T10:27:33.481" v="192" actId="20577"/>
          <ac:spMkLst>
            <pc:docMk/>
            <pc:sldMk cId="1195111657" sldId="287"/>
            <ac:spMk id="2" creationId="{577496D9-7254-475F-948B-13B9E079A04B}"/>
          </ac:spMkLst>
        </pc:spChg>
        <pc:spChg chg="mod">
          <ac:chgData name="Kalliomäki Päivi" userId="S::paivi.kalliomaki@eduko.fi::323d7854-11be-4a1c-8cbb-bce91165975d" providerId="AD" clId="Web-{63676ACE-4B45-E1B8-C35D-54C26617714C}" dt="2022-06-20T10:28:11.232" v="197" actId="1076"/>
          <ac:spMkLst>
            <pc:docMk/>
            <pc:sldMk cId="1195111657" sldId="287"/>
            <ac:spMk id="3" creationId="{4EB773C6-C4F4-4746-AA29-3461090EE396}"/>
          </ac:spMkLst>
        </pc:spChg>
        <pc:spChg chg="add mod">
          <ac:chgData name="Kalliomäki Päivi" userId="S::paivi.kalliomaki@eduko.fi::323d7854-11be-4a1c-8cbb-bce91165975d" providerId="AD" clId="Web-{63676ACE-4B45-E1B8-C35D-54C26617714C}" dt="2022-06-20T10:27:59.388" v="194" actId="1076"/>
          <ac:spMkLst>
            <pc:docMk/>
            <pc:sldMk cId="1195111657" sldId="287"/>
            <ac:spMk id="4" creationId="{6CE8F482-39DD-1852-E050-3D344EF87B01}"/>
          </ac:spMkLst>
        </pc:spChg>
        <pc:picChg chg="mod">
          <ac:chgData name="Kalliomäki Päivi" userId="S::paivi.kalliomaki@eduko.fi::323d7854-11be-4a1c-8cbb-bce91165975d" providerId="AD" clId="Web-{63676ACE-4B45-E1B8-C35D-54C26617714C}" dt="2022-06-20T10:27:55.701" v="193" actId="1076"/>
          <ac:picMkLst>
            <pc:docMk/>
            <pc:sldMk cId="1195111657" sldId="287"/>
            <ac:picMk id="6" creationId="{00000000-0000-0000-0000-000000000000}"/>
          </ac:picMkLst>
        </pc:picChg>
      </pc:sldChg>
      <pc:sldChg chg="addSp delSp modSp">
        <pc:chgData name="Kalliomäki Päivi" userId="S::paivi.kalliomaki@eduko.fi::323d7854-11be-4a1c-8cbb-bce91165975d" providerId="AD" clId="Web-{63676ACE-4B45-E1B8-C35D-54C26617714C}" dt="2022-06-20T13:05:13.961" v="428" actId="1076"/>
        <pc:sldMkLst>
          <pc:docMk/>
          <pc:sldMk cId="2367752168" sldId="292"/>
        </pc:sldMkLst>
        <pc:spChg chg="add del mod">
          <ac:chgData name="Kalliomäki Päivi" userId="S::paivi.kalliomaki@eduko.fi::323d7854-11be-4a1c-8cbb-bce91165975d" providerId="AD" clId="Web-{63676ACE-4B45-E1B8-C35D-54C26617714C}" dt="2022-06-20T12:54:03.768" v="395"/>
          <ac:spMkLst>
            <pc:docMk/>
            <pc:sldMk cId="2367752168" sldId="292"/>
            <ac:spMk id="5" creationId="{73017A00-C995-7B15-5930-E3F601FCACE5}"/>
          </ac:spMkLst>
        </pc:spChg>
        <pc:spChg chg="add del mod">
          <ac:chgData name="Kalliomäki Päivi" userId="S::paivi.kalliomaki@eduko.fi::323d7854-11be-4a1c-8cbb-bce91165975d" providerId="AD" clId="Web-{63676ACE-4B45-E1B8-C35D-54C26617714C}" dt="2022-06-20T13:04:46.396" v="422"/>
          <ac:spMkLst>
            <pc:docMk/>
            <pc:sldMk cId="2367752168" sldId="292"/>
            <ac:spMk id="6" creationId="{BC22D373-D9B5-1ADB-D02A-FEFA6A8E400D}"/>
          </ac:spMkLst>
        </pc:spChg>
        <pc:spChg chg="add mod">
          <ac:chgData name="Kalliomäki Päivi" userId="S::paivi.kalliomaki@eduko.fi::323d7854-11be-4a1c-8cbb-bce91165975d" providerId="AD" clId="Web-{63676ACE-4B45-E1B8-C35D-54C26617714C}" dt="2022-06-20T13:05:13.961" v="428" actId="1076"/>
          <ac:spMkLst>
            <pc:docMk/>
            <pc:sldMk cId="2367752168" sldId="292"/>
            <ac:spMk id="7" creationId="{BCEEE806-7011-616E-D8E7-465782201FF1}"/>
          </ac:spMkLst>
        </pc:spChg>
        <pc:picChg chg="add mod">
          <ac:chgData name="Kalliomäki Päivi" userId="S::paivi.kalliomaki@eduko.fi::323d7854-11be-4a1c-8cbb-bce91165975d" providerId="AD" clId="Web-{63676ACE-4B45-E1B8-C35D-54C26617714C}" dt="2022-06-20T13:05:08.992" v="427" actId="14100"/>
          <ac:picMkLst>
            <pc:docMk/>
            <pc:sldMk cId="2367752168" sldId="292"/>
            <ac:picMk id="8" creationId="{3ABD39A7-5D1A-48BD-C47F-E8D4EA800075}"/>
          </ac:picMkLst>
        </pc:picChg>
        <pc:picChg chg="del">
          <ac:chgData name="Kalliomäki Päivi" userId="S::paivi.kalliomaki@eduko.fi::323d7854-11be-4a1c-8cbb-bce91165975d" providerId="AD" clId="Web-{63676ACE-4B45-E1B8-C35D-54C26617714C}" dt="2022-06-20T12:53:52.580" v="393"/>
          <ac:picMkLst>
            <pc:docMk/>
            <pc:sldMk cId="2367752168" sldId="292"/>
            <ac:picMk id="24" creationId="{A261EF3B-A862-4EFA-8F3C-D48C1A814121}"/>
          </ac:picMkLst>
        </pc:picChg>
      </pc:sldChg>
      <pc:sldChg chg="modSp">
        <pc:chgData name="Kalliomäki Päivi" userId="S::paivi.kalliomaki@eduko.fi::323d7854-11be-4a1c-8cbb-bce91165975d" providerId="AD" clId="Web-{63676ACE-4B45-E1B8-C35D-54C26617714C}" dt="2022-06-20T12:56:57.891" v="406" actId="20577"/>
        <pc:sldMkLst>
          <pc:docMk/>
          <pc:sldMk cId="3069443226" sldId="305"/>
        </pc:sldMkLst>
        <pc:spChg chg="mod">
          <ac:chgData name="Kalliomäki Päivi" userId="S::paivi.kalliomaki@eduko.fi::323d7854-11be-4a1c-8cbb-bce91165975d" providerId="AD" clId="Web-{63676ACE-4B45-E1B8-C35D-54C26617714C}" dt="2022-06-20T12:56:57.891" v="406" actId="20577"/>
          <ac:spMkLst>
            <pc:docMk/>
            <pc:sldMk cId="3069443226" sldId="305"/>
            <ac:spMk id="2" creationId="{0B0AA1DE-6E99-A354-2216-59434DF9F2CE}"/>
          </ac:spMkLst>
        </pc:spChg>
        <pc:spChg chg="mod">
          <ac:chgData name="Kalliomäki Päivi" userId="S::paivi.kalliomaki@eduko.fi::323d7854-11be-4a1c-8cbb-bce91165975d" providerId="AD" clId="Web-{63676ACE-4B45-E1B8-C35D-54C26617714C}" dt="2022-06-20T12:56:45.765" v="400" actId="14100"/>
          <ac:spMkLst>
            <pc:docMk/>
            <pc:sldMk cId="3069443226" sldId="305"/>
            <ac:spMk id="3" creationId="{F6E319CD-19C5-B0D5-60C7-06AB71740DD7}"/>
          </ac:spMkLst>
        </pc:spChg>
      </pc:sldChg>
      <pc:sldChg chg="add del">
        <pc:chgData name="Kalliomäki Päivi" userId="S::paivi.kalliomaki@eduko.fi::323d7854-11be-4a1c-8cbb-bce91165975d" providerId="AD" clId="Web-{63676ACE-4B45-E1B8-C35D-54C26617714C}" dt="2022-06-20T12:56:50.578" v="401"/>
        <pc:sldMkLst>
          <pc:docMk/>
          <pc:sldMk cId="989679733" sldId="307"/>
        </pc:sldMkLst>
      </pc:sldChg>
      <pc:sldMasterChg chg="add addSldLayout">
        <pc:chgData name="Kalliomäki Päivi" userId="S::paivi.kalliomaki@eduko.fi::323d7854-11be-4a1c-8cbb-bce91165975d" providerId="AD" clId="Web-{63676ACE-4B45-E1B8-C35D-54C26617714C}" dt="2022-06-20T12:56:16.325" v="396"/>
        <pc:sldMasterMkLst>
          <pc:docMk/>
          <pc:sldMasterMk cId="2000481390" sldId="2147483706"/>
        </pc:sldMasterMkLst>
        <pc:sldLayoutChg chg="add">
          <pc:chgData name="Kalliomäki Päivi" userId="S::paivi.kalliomaki@eduko.fi::323d7854-11be-4a1c-8cbb-bce91165975d" providerId="AD" clId="Web-{63676ACE-4B45-E1B8-C35D-54C26617714C}" dt="2022-06-20T12:56:16.325" v="396"/>
          <pc:sldLayoutMkLst>
            <pc:docMk/>
            <pc:sldMasterMk cId="2000481390" sldId="2147483706"/>
            <pc:sldLayoutMk cId="3688681112" sldId="2147483707"/>
          </pc:sldLayoutMkLst>
        </pc:sldLayoutChg>
        <pc:sldLayoutChg chg="add">
          <pc:chgData name="Kalliomäki Päivi" userId="S::paivi.kalliomaki@eduko.fi::323d7854-11be-4a1c-8cbb-bce91165975d" providerId="AD" clId="Web-{63676ACE-4B45-E1B8-C35D-54C26617714C}" dt="2022-06-20T12:56:16.325" v="396"/>
          <pc:sldLayoutMkLst>
            <pc:docMk/>
            <pc:sldMasterMk cId="2000481390" sldId="2147483706"/>
            <pc:sldLayoutMk cId="2522900434" sldId="2147483708"/>
          </pc:sldLayoutMkLst>
        </pc:sldLayoutChg>
        <pc:sldLayoutChg chg="add">
          <pc:chgData name="Kalliomäki Päivi" userId="S::paivi.kalliomaki@eduko.fi::323d7854-11be-4a1c-8cbb-bce91165975d" providerId="AD" clId="Web-{63676ACE-4B45-E1B8-C35D-54C26617714C}" dt="2022-06-20T12:56:16.325" v="396"/>
          <pc:sldLayoutMkLst>
            <pc:docMk/>
            <pc:sldMasterMk cId="2000481390" sldId="2147483706"/>
            <pc:sldLayoutMk cId="1936207425" sldId="2147483709"/>
          </pc:sldLayoutMkLst>
        </pc:sldLayoutChg>
        <pc:sldLayoutChg chg="add">
          <pc:chgData name="Kalliomäki Päivi" userId="S::paivi.kalliomaki@eduko.fi::323d7854-11be-4a1c-8cbb-bce91165975d" providerId="AD" clId="Web-{63676ACE-4B45-E1B8-C35D-54C26617714C}" dt="2022-06-20T12:56:16.325" v="396"/>
          <pc:sldLayoutMkLst>
            <pc:docMk/>
            <pc:sldMasterMk cId="2000481390" sldId="2147483706"/>
            <pc:sldLayoutMk cId="3486664511" sldId="2147483710"/>
          </pc:sldLayoutMkLst>
        </pc:sldLayoutChg>
        <pc:sldLayoutChg chg="add">
          <pc:chgData name="Kalliomäki Päivi" userId="S::paivi.kalliomaki@eduko.fi::323d7854-11be-4a1c-8cbb-bce91165975d" providerId="AD" clId="Web-{63676ACE-4B45-E1B8-C35D-54C26617714C}" dt="2022-06-20T12:56:16.325" v="396"/>
          <pc:sldLayoutMkLst>
            <pc:docMk/>
            <pc:sldMasterMk cId="2000481390" sldId="2147483706"/>
            <pc:sldLayoutMk cId="3880549901" sldId="2147483711"/>
          </pc:sldLayoutMkLst>
        </pc:sldLayoutChg>
        <pc:sldLayoutChg chg="add">
          <pc:chgData name="Kalliomäki Päivi" userId="S::paivi.kalliomaki@eduko.fi::323d7854-11be-4a1c-8cbb-bce91165975d" providerId="AD" clId="Web-{63676ACE-4B45-E1B8-C35D-54C26617714C}" dt="2022-06-20T12:56:16.325" v="396"/>
          <pc:sldLayoutMkLst>
            <pc:docMk/>
            <pc:sldMasterMk cId="2000481390" sldId="2147483706"/>
            <pc:sldLayoutMk cId="205591180" sldId="2147483712"/>
          </pc:sldLayoutMkLst>
        </pc:sldLayoutChg>
        <pc:sldLayoutChg chg="add">
          <pc:chgData name="Kalliomäki Päivi" userId="S::paivi.kalliomaki@eduko.fi::323d7854-11be-4a1c-8cbb-bce91165975d" providerId="AD" clId="Web-{63676ACE-4B45-E1B8-C35D-54C26617714C}" dt="2022-06-20T12:56:16.325" v="396"/>
          <pc:sldLayoutMkLst>
            <pc:docMk/>
            <pc:sldMasterMk cId="2000481390" sldId="2147483706"/>
            <pc:sldLayoutMk cId="1801031041" sldId="2147483713"/>
          </pc:sldLayoutMkLst>
        </pc:sldLayoutChg>
        <pc:sldLayoutChg chg="add">
          <pc:chgData name="Kalliomäki Päivi" userId="S::paivi.kalliomaki@eduko.fi::323d7854-11be-4a1c-8cbb-bce91165975d" providerId="AD" clId="Web-{63676ACE-4B45-E1B8-C35D-54C26617714C}" dt="2022-06-20T12:56:16.325" v="396"/>
          <pc:sldLayoutMkLst>
            <pc:docMk/>
            <pc:sldMasterMk cId="2000481390" sldId="2147483706"/>
            <pc:sldLayoutMk cId="800752397" sldId="2147483714"/>
          </pc:sldLayoutMkLst>
        </pc:sldLayoutChg>
        <pc:sldLayoutChg chg="add">
          <pc:chgData name="Kalliomäki Päivi" userId="S::paivi.kalliomaki@eduko.fi::323d7854-11be-4a1c-8cbb-bce91165975d" providerId="AD" clId="Web-{63676ACE-4B45-E1B8-C35D-54C26617714C}" dt="2022-06-20T12:56:16.325" v="396"/>
          <pc:sldLayoutMkLst>
            <pc:docMk/>
            <pc:sldMasterMk cId="2000481390" sldId="2147483706"/>
            <pc:sldLayoutMk cId="2851039106" sldId="2147483715"/>
          </pc:sldLayoutMkLst>
        </pc:sldLayoutChg>
        <pc:sldLayoutChg chg="add">
          <pc:chgData name="Kalliomäki Päivi" userId="S::paivi.kalliomaki@eduko.fi::323d7854-11be-4a1c-8cbb-bce91165975d" providerId="AD" clId="Web-{63676ACE-4B45-E1B8-C35D-54C26617714C}" dt="2022-06-20T12:56:16.325" v="396"/>
          <pc:sldLayoutMkLst>
            <pc:docMk/>
            <pc:sldMasterMk cId="2000481390" sldId="2147483706"/>
            <pc:sldLayoutMk cId="1943289124" sldId="2147483716"/>
          </pc:sldLayoutMkLst>
        </pc:sldLayoutChg>
        <pc:sldLayoutChg chg="add">
          <pc:chgData name="Kalliomäki Päivi" userId="S::paivi.kalliomaki@eduko.fi::323d7854-11be-4a1c-8cbb-bce91165975d" providerId="AD" clId="Web-{63676ACE-4B45-E1B8-C35D-54C26617714C}" dt="2022-06-20T12:56:16.325" v="396"/>
          <pc:sldLayoutMkLst>
            <pc:docMk/>
            <pc:sldMasterMk cId="2000481390" sldId="2147483706"/>
            <pc:sldLayoutMk cId="2056535575" sldId="2147483717"/>
          </pc:sldLayoutMkLst>
        </pc:sldLayoutChg>
        <pc:sldLayoutChg chg="add">
          <pc:chgData name="Kalliomäki Päivi" userId="S::paivi.kalliomaki@eduko.fi::323d7854-11be-4a1c-8cbb-bce91165975d" providerId="AD" clId="Web-{63676ACE-4B45-E1B8-C35D-54C26617714C}" dt="2022-06-20T12:56:16.325" v="396"/>
          <pc:sldLayoutMkLst>
            <pc:docMk/>
            <pc:sldMasterMk cId="2000481390" sldId="2147483706"/>
            <pc:sldLayoutMk cId="1381295213" sldId="2147483718"/>
          </pc:sldLayoutMkLst>
        </pc:sldLayoutChg>
        <pc:sldLayoutChg chg="add">
          <pc:chgData name="Kalliomäki Päivi" userId="S::paivi.kalliomaki@eduko.fi::323d7854-11be-4a1c-8cbb-bce91165975d" providerId="AD" clId="Web-{63676ACE-4B45-E1B8-C35D-54C26617714C}" dt="2022-06-20T12:56:16.325" v="396"/>
          <pc:sldLayoutMkLst>
            <pc:docMk/>
            <pc:sldMasterMk cId="2000481390" sldId="2147483706"/>
            <pc:sldLayoutMk cId="2972981817" sldId="2147483719"/>
          </pc:sldLayoutMkLst>
        </pc:sldLayoutChg>
        <pc:sldLayoutChg chg="add">
          <pc:chgData name="Kalliomäki Päivi" userId="S::paivi.kalliomaki@eduko.fi::323d7854-11be-4a1c-8cbb-bce91165975d" providerId="AD" clId="Web-{63676ACE-4B45-E1B8-C35D-54C26617714C}" dt="2022-06-20T12:56:16.325" v="396"/>
          <pc:sldLayoutMkLst>
            <pc:docMk/>
            <pc:sldMasterMk cId="2000481390" sldId="2147483706"/>
            <pc:sldLayoutMk cId="4023174204" sldId="2147483720"/>
          </pc:sldLayoutMkLst>
        </pc:sldLayoutChg>
        <pc:sldLayoutChg chg="add">
          <pc:chgData name="Kalliomäki Päivi" userId="S::paivi.kalliomaki@eduko.fi::323d7854-11be-4a1c-8cbb-bce91165975d" providerId="AD" clId="Web-{63676ACE-4B45-E1B8-C35D-54C26617714C}" dt="2022-06-20T12:56:16.325" v="396"/>
          <pc:sldLayoutMkLst>
            <pc:docMk/>
            <pc:sldMasterMk cId="2000481390" sldId="2147483706"/>
            <pc:sldLayoutMk cId="581395554" sldId="2147483721"/>
          </pc:sldLayoutMkLst>
        </pc:sldLayoutChg>
        <pc:sldLayoutChg chg="add">
          <pc:chgData name="Kalliomäki Päivi" userId="S::paivi.kalliomaki@eduko.fi::323d7854-11be-4a1c-8cbb-bce91165975d" providerId="AD" clId="Web-{63676ACE-4B45-E1B8-C35D-54C26617714C}" dt="2022-06-20T12:56:16.325" v="396"/>
          <pc:sldLayoutMkLst>
            <pc:docMk/>
            <pc:sldMasterMk cId="2000481390" sldId="2147483706"/>
            <pc:sldLayoutMk cId="13981516" sldId="2147483722"/>
          </pc:sldLayoutMkLst>
        </pc:sldLayoutChg>
      </pc:sldMasterChg>
    </pc:docChg>
  </pc:docChgLst>
  <pc:docChgLst>
    <pc:chgData clId="Web-{56E1D522-5A86-8974-169D-50A6673DD519}"/>
    <pc:docChg chg="modSld">
      <pc:chgData name="" userId="" providerId="" clId="Web-{56E1D522-5A86-8974-169D-50A6673DD519}" dt="2020-10-29T12:00:31.101" v="9" actId="20577"/>
      <pc:docMkLst>
        <pc:docMk/>
      </pc:docMkLst>
      <pc:sldChg chg="modSp">
        <pc:chgData name="" userId="" providerId="" clId="Web-{56E1D522-5A86-8974-169D-50A6673DD519}" dt="2020-10-29T12:00:31.070" v="7" actId="20577"/>
        <pc:sldMkLst>
          <pc:docMk/>
          <pc:sldMk cId="505067128" sldId="256"/>
        </pc:sldMkLst>
        <pc:spChg chg="mod">
          <ac:chgData name="" userId="" providerId="" clId="Web-{56E1D522-5A86-8974-169D-50A6673DD519}" dt="2020-10-29T12:00:31.070" v="7" actId="20577"/>
          <ac:spMkLst>
            <pc:docMk/>
            <pc:sldMk cId="505067128" sldId="256"/>
            <ac:spMk id="3" creationId="{00000000-0000-0000-0000-000000000000}"/>
          </ac:spMkLst>
        </pc:spChg>
      </pc:sldChg>
    </pc:docChg>
  </pc:docChgLst>
  <pc:docChgLst>
    <pc:chgData name="Karppela Pia" userId="S::pia.karppela@ksao.fi::ff0cd077-f593-4343-b3ac-604b1ccd9b61" providerId="AD" clId="Web-{5FEADBC1-AB14-DD18-67C4-AE273C64C863}"/>
    <pc:docChg chg="addSld delSld">
      <pc:chgData name="Karppela Pia" userId="S::pia.karppela@ksao.fi::ff0cd077-f593-4343-b3ac-604b1ccd9b61" providerId="AD" clId="Web-{5FEADBC1-AB14-DD18-67C4-AE273C64C863}" dt="2021-03-24T05:38:01.142" v="3"/>
      <pc:docMkLst>
        <pc:docMk/>
      </pc:docMkLst>
      <pc:sldChg chg="new del">
        <pc:chgData name="Karppela Pia" userId="S::pia.karppela@ksao.fi::ff0cd077-f593-4343-b3ac-604b1ccd9b61" providerId="AD" clId="Web-{5FEADBC1-AB14-DD18-67C4-AE273C64C863}" dt="2021-03-24T05:38:01.142" v="3"/>
        <pc:sldMkLst>
          <pc:docMk/>
          <pc:sldMk cId="607500552" sldId="303"/>
        </pc:sldMkLst>
      </pc:sldChg>
      <pc:sldChg chg="new del">
        <pc:chgData name="Karppela Pia" userId="S::pia.karppela@ksao.fi::ff0cd077-f593-4343-b3ac-604b1ccd9b61" providerId="AD" clId="Web-{5FEADBC1-AB14-DD18-67C4-AE273C64C863}" dt="2021-03-24T05:32:31.524" v="1"/>
        <pc:sldMkLst>
          <pc:docMk/>
          <pc:sldMk cId="2027140245" sldId="303"/>
        </pc:sldMkLst>
      </pc:sldChg>
    </pc:docChg>
  </pc:docChgLst>
  <pc:docChgLst>
    <pc:chgData name="Kalliomäki Päivi" userId="S::paivi.kalliomaki@ksao.fi::16246fed-9e9e-464e-9001-6a4028ccdc9d" providerId="AD" clId="Web-{22319F45-D5B9-5164-BF48-FE191B5E2943}"/>
    <pc:docChg chg="modSld">
      <pc:chgData name="Kalliomäki Päivi" userId="S::paivi.kalliomaki@ksao.fi::16246fed-9e9e-464e-9001-6a4028ccdc9d" providerId="AD" clId="Web-{22319F45-D5B9-5164-BF48-FE191B5E2943}" dt="2020-10-29T12:03:05.339" v="0" actId="1076"/>
      <pc:docMkLst>
        <pc:docMk/>
      </pc:docMkLst>
      <pc:sldChg chg="modSp">
        <pc:chgData name="Kalliomäki Päivi" userId="S::paivi.kalliomaki@ksao.fi::16246fed-9e9e-464e-9001-6a4028ccdc9d" providerId="AD" clId="Web-{22319F45-D5B9-5164-BF48-FE191B5E2943}" dt="2020-10-29T12:03:05.339" v="0" actId="1076"/>
        <pc:sldMkLst>
          <pc:docMk/>
          <pc:sldMk cId="3667265043" sldId="260"/>
        </pc:sldMkLst>
        <pc:picChg chg="mod">
          <ac:chgData name="Kalliomäki Päivi" userId="S::paivi.kalliomaki@ksao.fi::16246fed-9e9e-464e-9001-6a4028ccdc9d" providerId="AD" clId="Web-{22319F45-D5B9-5164-BF48-FE191B5E2943}" dt="2020-10-29T12:03:05.339" v="0" actId="1076"/>
          <ac:picMkLst>
            <pc:docMk/>
            <pc:sldMk cId="3667265043" sldId="260"/>
            <ac:picMk id="4" creationId="{DD317843-888D-4B77-9DF4-B0CDD3B35435}"/>
          </ac:picMkLst>
        </pc:picChg>
      </pc:sldChg>
    </pc:docChg>
  </pc:docChgLst>
  <pc:docChgLst>
    <pc:chgData name="Karppela Pia" userId="S::pia.karppela@ksao.fi::ff0cd077-f593-4343-b3ac-604b1ccd9b61" providerId="AD" clId="Web-{2812910D-6A0A-D88F-2468-725D4D636618}"/>
    <pc:docChg chg="addSld delSld">
      <pc:chgData name="Karppela Pia" userId="S::pia.karppela@ksao.fi::ff0cd077-f593-4343-b3ac-604b1ccd9b61" providerId="AD" clId="Web-{2812910D-6A0A-D88F-2468-725D4D636618}" dt="2020-11-16T07:35:17.190" v="1"/>
      <pc:docMkLst>
        <pc:docMk/>
      </pc:docMkLst>
      <pc:sldChg chg="new del">
        <pc:chgData name="Karppela Pia" userId="S::pia.karppela@ksao.fi::ff0cd077-f593-4343-b3ac-604b1ccd9b61" providerId="AD" clId="Web-{2812910D-6A0A-D88F-2468-725D4D636618}" dt="2020-11-16T07:35:17.190" v="1"/>
        <pc:sldMkLst>
          <pc:docMk/>
          <pc:sldMk cId="3822370601" sldId="302"/>
        </pc:sldMkLst>
      </pc:sldChg>
    </pc:docChg>
  </pc:docChgLst>
  <pc:docChgLst>
    <pc:chgData name="Kalliomäki Päivi" userId="323d7854-11be-4a1c-8cbb-bce91165975d" providerId="ADAL" clId="{0B2BE248-4669-4E26-AF86-4DEAAFE2A261}"/>
    <pc:docChg chg="undo custSel modSld sldOrd modMainMaster">
      <pc:chgData name="Kalliomäki Päivi" userId="323d7854-11be-4a1c-8cbb-bce91165975d" providerId="ADAL" clId="{0B2BE248-4669-4E26-AF86-4DEAAFE2A261}" dt="2022-09-12T08:42:31.482" v="227" actId="1076"/>
      <pc:docMkLst>
        <pc:docMk/>
      </pc:docMkLst>
      <pc:sldChg chg="modSp mod">
        <pc:chgData name="Kalliomäki Päivi" userId="323d7854-11be-4a1c-8cbb-bce91165975d" providerId="ADAL" clId="{0B2BE248-4669-4E26-AF86-4DEAAFE2A261}" dt="2022-09-12T07:57:23.147" v="125" actId="1076"/>
        <pc:sldMkLst>
          <pc:docMk/>
          <pc:sldMk cId="505067128" sldId="256"/>
        </pc:sldMkLst>
        <pc:spChg chg="mod">
          <ac:chgData name="Kalliomäki Päivi" userId="323d7854-11be-4a1c-8cbb-bce91165975d" providerId="ADAL" clId="{0B2BE248-4669-4E26-AF86-4DEAAFE2A261}" dt="2022-09-12T07:57:23.147" v="125" actId="1076"/>
          <ac:spMkLst>
            <pc:docMk/>
            <pc:sldMk cId="505067128" sldId="256"/>
            <ac:spMk id="3" creationId="{00000000-0000-0000-0000-000000000000}"/>
          </ac:spMkLst>
        </pc:spChg>
        <pc:spChg chg="mod">
          <ac:chgData name="Kalliomäki Päivi" userId="323d7854-11be-4a1c-8cbb-bce91165975d" providerId="ADAL" clId="{0B2BE248-4669-4E26-AF86-4DEAAFE2A261}" dt="2022-09-12T07:56:23.059" v="26" actId="1076"/>
          <ac:spMkLst>
            <pc:docMk/>
            <pc:sldMk cId="505067128" sldId="256"/>
            <ac:spMk id="6" creationId="{B108536B-C409-4AF4-A352-D9E1DB643878}"/>
          </ac:spMkLst>
        </pc:spChg>
      </pc:sldChg>
      <pc:sldChg chg="modSp mod">
        <pc:chgData name="Kalliomäki Päivi" userId="323d7854-11be-4a1c-8cbb-bce91165975d" providerId="ADAL" clId="{0B2BE248-4669-4E26-AF86-4DEAAFE2A261}" dt="2022-09-12T08:00:05.569" v="148" actId="1076"/>
        <pc:sldMkLst>
          <pc:docMk/>
          <pc:sldMk cId="1843134073" sldId="259"/>
        </pc:sldMkLst>
        <pc:spChg chg="mod">
          <ac:chgData name="Kalliomäki Päivi" userId="323d7854-11be-4a1c-8cbb-bce91165975d" providerId="ADAL" clId="{0B2BE248-4669-4E26-AF86-4DEAAFE2A261}" dt="2022-09-12T08:00:05.569" v="148" actId="1076"/>
          <ac:spMkLst>
            <pc:docMk/>
            <pc:sldMk cId="1843134073" sldId="259"/>
            <ac:spMk id="2" creationId="{6E855745-F213-4EE4-B934-E7D01F0F2121}"/>
          </ac:spMkLst>
        </pc:spChg>
        <pc:spChg chg="mod">
          <ac:chgData name="Kalliomäki Päivi" userId="323d7854-11be-4a1c-8cbb-bce91165975d" providerId="ADAL" clId="{0B2BE248-4669-4E26-AF86-4DEAAFE2A261}" dt="2022-09-12T07:59:54.347" v="147" actId="1076"/>
          <ac:spMkLst>
            <pc:docMk/>
            <pc:sldMk cId="1843134073" sldId="259"/>
            <ac:spMk id="3" creationId="{01A3AC39-D32C-48DE-BABB-24E1DBA8E869}"/>
          </ac:spMkLst>
        </pc:spChg>
        <pc:spChg chg="mod">
          <ac:chgData name="Kalliomäki Päivi" userId="323d7854-11be-4a1c-8cbb-bce91165975d" providerId="ADAL" clId="{0B2BE248-4669-4E26-AF86-4DEAAFE2A261}" dt="2022-09-12T07:59:50.560" v="146" actId="1076"/>
          <ac:spMkLst>
            <pc:docMk/>
            <pc:sldMk cId="1843134073" sldId="259"/>
            <ac:spMk id="10" creationId="{AD3C68B9-6D64-D2C7-12D6-BD53B23659AE}"/>
          </ac:spMkLst>
        </pc:spChg>
        <pc:picChg chg="mod">
          <ac:chgData name="Kalliomäki Päivi" userId="323d7854-11be-4a1c-8cbb-bce91165975d" providerId="ADAL" clId="{0B2BE248-4669-4E26-AF86-4DEAAFE2A261}" dt="2022-09-12T07:59:41.690" v="145" actId="1076"/>
          <ac:picMkLst>
            <pc:docMk/>
            <pc:sldMk cId="1843134073" sldId="259"/>
            <ac:picMk id="5" creationId="{C6596175-F042-8B59-62D8-E1E8CD42C50A}"/>
          </ac:picMkLst>
        </pc:picChg>
      </pc:sldChg>
      <pc:sldChg chg="modSp mod">
        <pc:chgData name="Kalliomäki Päivi" userId="323d7854-11be-4a1c-8cbb-bce91165975d" providerId="ADAL" clId="{0B2BE248-4669-4E26-AF86-4DEAAFE2A261}" dt="2022-09-12T08:00:46.989" v="153" actId="1076"/>
        <pc:sldMkLst>
          <pc:docMk/>
          <pc:sldMk cId="655516677" sldId="261"/>
        </pc:sldMkLst>
        <pc:spChg chg="mod">
          <ac:chgData name="Kalliomäki Päivi" userId="323d7854-11be-4a1c-8cbb-bce91165975d" providerId="ADAL" clId="{0B2BE248-4669-4E26-AF86-4DEAAFE2A261}" dt="2022-09-12T08:00:46.989" v="153" actId="1076"/>
          <ac:spMkLst>
            <pc:docMk/>
            <pc:sldMk cId="655516677" sldId="261"/>
            <ac:spMk id="2" creationId="{9E840720-CB8D-4DF0-9C4D-FD4E00492A77}"/>
          </ac:spMkLst>
        </pc:spChg>
        <pc:spChg chg="mod">
          <ac:chgData name="Kalliomäki Päivi" userId="323d7854-11be-4a1c-8cbb-bce91165975d" providerId="ADAL" clId="{0B2BE248-4669-4E26-AF86-4DEAAFE2A261}" dt="2022-09-12T08:00:27.513" v="150" actId="1076"/>
          <ac:spMkLst>
            <pc:docMk/>
            <pc:sldMk cId="655516677" sldId="261"/>
            <ac:spMk id="4" creationId="{BA9C7BB2-5D17-4F27-B117-948BDCFD4378}"/>
          </ac:spMkLst>
        </pc:spChg>
      </pc:sldChg>
      <pc:sldChg chg="modSp mod">
        <pc:chgData name="Kalliomäki Päivi" userId="323d7854-11be-4a1c-8cbb-bce91165975d" providerId="ADAL" clId="{0B2BE248-4669-4E26-AF86-4DEAAFE2A261}" dt="2022-09-12T08:01:40.610" v="165" actId="1076"/>
        <pc:sldMkLst>
          <pc:docMk/>
          <pc:sldMk cId="566494063" sldId="264"/>
        </pc:sldMkLst>
        <pc:spChg chg="mod">
          <ac:chgData name="Kalliomäki Päivi" userId="323d7854-11be-4a1c-8cbb-bce91165975d" providerId="ADAL" clId="{0B2BE248-4669-4E26-AF86-4DEAAFE2A261}" dt="2022-09-12T08:01:27.999" v="163" actId="1076"/>
          <ac:spMkLst>
            <pc:docMk/>
            <pc:sldMk cId="566494063" sldId="264"/>
            <ac:spMk id="2" creationId="{11B1576C-38B0-4DB6-A3B0-02731959B35E}"/>
          </ac:spMkLst>
        </pc:spChg>
        <pc:spChg chg="mod">
          <ac:chgData name="Kalliomäki Päivi" userId="323d7854-11be-4a1c-8cbb-bce91165975d" providerId="ADAL" clId="{0B2BE248-4669-4E26-AF86-4DEAAFE2A261}" dt="2022-09-12T08:01:20.185" v="162" actId="1076"/>
          <ac:spMkLst>
            <pc:docMk/>
            <pc:sldMk cId="566494063" sldId="264"/>
            <ac:spMk id="3" creationId="{C5E9B856-2850-479A-B3A2-D772A7C170BB}"/>
          </ac:spMkLst>
        </pc:spChg>
        <pc:spChg chg="mod">
          <ac:chgData name="Kalliomäki Päivi" userId="323d7854-11be-4a1c-8cbb-bce91165975d" providerId="ADAL" clId="{0B2BE248-4669-4E26-AF86-4DEAAFE2A261}" dt="2022-09-12T08:01:40.610" v="165" actId="1076"/>
          <ac:spMkLst>
            <pc:docMk/>
            <pc:sldMk cId="566494063" sldId="264"/>
            <ac:spMk id="9" creationId="{00253ED0-1B29-D210-7FD9-029C440892C2}"/>
          </ac:spMkLst>
        </pc:spChg>
      </pc:sldChg>
      <pc:sldChg chg="modSp mod">
        <pc:chgData name="Kalliomäki Päivi" userId="323d7854-11be-4a1c-8cbb-bce91165975d" providerId="ADAL" clId="{0B2BE248-4669-4E26-AF86-4DEAAFE2A261}" dt="2022-09-12T08:02:19.491" v="168" actId="1076"/>
        <pc:sldMkLst>
          <pc:docMk/>
          <pc:sldMk cId="2658564690" sldId="265"/>
        </pc:sldMkLst>
        <pc:spChg chg="mod">
          <ac:chgData name="Kalliomäki Päivi" userId="323d7854-11be-4a1c-8cbb-bce91165975d" providerId="ADAL" clId="{0B2BE248-4669-4E26-AF86-4DEAAFE2A261}" dt="2022-09-12T08:02:19.491" v="168" actId="1076"/>
          <ac:spMkLst>
            <pc:docMk/>
            <pc:sldMk cId="2658564690" sldId="265"/>
            <ac:spMk id="2" creationId="{6D7DA581-5B88-4A7E-9F92-35C10AC190E8}"/>
          </ac:spMkLst>
        </pc:spChg>
        <pc:spChg chg="mod">
          <ac:chgData name="Kalliomäki Päivi" userId="323d7854-11be-4a1c-8cbb-bce91165975d" providerId="ADAL" clId="{0B2BE248-4669-4E26-AF86-4DEAAFE2A261}" dt="2022-09-12T08:02:11.218" v="167" actId="1076"/>
          <ac:spMkLst>
            <pc:docMk/>
            <pc:sldMk cId="2658564690" sldId="265"/>
            <ac:spMk id="4" creationId="{DBA31121-44CC-471F-A674-AAE5416F88CF}"/>
          </ac:spMkLst>
        </pc:spChg>
        <pc:spChg chg="mod">
          <ac:chgData name="Kalliomäki Päivi" userId="323d7854-11be-4a1c-8cbb-bce91165975d" providerId="ADAL" clId="{0B2BE248-4669-4E26-AF86-4DEAAFE2A261}" dt="2022-09-12T08:02:06.304" v="166" actId="1076"/>
          <ac:spMkLst>
            <pc:docMk/>
            <pc:sldMk cId="2658564690" sldId="265"/>
            <ac:spMk id="6" creationId="{A4B72A08-1E5F-4C68-933D-1D4E99E2BEB9}"/>
          </ac:spMkLst>
        </pc:spChg>
      </pc:sldChg>
      <pc:sldChg chg="modSp mod">
        <pc:chgData name="Kalliomäki Päivi" userId="323d7854-11be-4a1c-8cbb-bce91165975d" providerId="ADAL" clId="{0B2BE248-4669-4E26-AF86-4DEAAFE2A261}" dt="2022-09-12T08:03:16.627" v="170" actId="1076"/>
        <pc:sldMkLst>
          <pc:docMk/>
          <pc:sldMk cId="3924250579" sldId="267"/>
        </pc:sldMkLst>
        <pc:spChg chg="mod">
          <ac:chgData name="Kalliomäki Päivi" userId="323d7854-11be-4a1c-8cbb-bce91165975d" providerId="ADAL" clId="{0B2BE248-4669-4E26-AF86-4DEAAFE2A261}" dt="2022-09-12T08:03:16.627" v="170" actId="1076"/>
          <ac:spMkLst>
            <pc:docMk/>
            <pc:sldMk cId="3924250579" sldId="267"/>
            <ac:spMk id="2" creationId="{F0996A24-C838-4C47-A0FE-D3FA5759B5D9}"/>
          </ac:spMkLst>
        </pc:spChg>
        <pc:spChg chg="mod">
          <ac:chgData name="Kalliomäki Päivi" userId="323d7854-11be-4a1c-8cbb-bce91165975d" providerId="ADAL" clId="{0B2BE248-4669-4E26-AF86-4DEAAFE2A261}" dt="2022-09-12T08:02:42.624" v="169" actId="1076"/>
          <ac:spMkLst>
            <pc:docMk/>
            <pc:sldMk cId="3924250579" sldId="267"/>
            <ac:spMk id="4" creationId="{803EF6F4-6CBC-4803-934F-C38A57D649A7}"/>
          </ac:spMkLst>
        </pc:spChg>
      </pc:sldChg>
      <pc:sldChg chg="modSp mod">
        <pc:chgData name="Kalliomäki Päivi" userId="323d7854-11be-4a1c-8cbb-bce91165975d" providerId="ADAL" clId="{0B2BE248-4669-4E26-AF86-4DEAAFE2A261}" dt="2022-09-12T08:04:12.796" v="178" actId="14100"/>
        <pc:sldMkLst>
          <pc:docMk/>
          <pc:sldMk cId="3041975271" sldId="268"/>
        </pc:sldMkLst>
        <pc:spChg chg="mod">
          <ac:chgData name="Kalliomäki Päivi" userId="323d7854-11be-4a1c-8cbb-bce91165975d" providerId="ADAL" clId="{0B2BE248-4669-4E26-AF86-4DEAAFE2A261}" dt="2022-09-12T08:04:00.961" v="177" actId="1076"/>
          <ac:spMkLst>
            <pc:docMk/>
            <pc:sldMk cId="3041975271" sldId="268"/>
            <ac:spMk id="2" creationId="{4EC555E7-0946-4F9C-980D-90E148C5E1ED}"/>
          </ac:spMkLst>
        </pc:spChg>
        <pc:spChg chg="mod">
          <ac:chgData name="Kalliomäki Päivi" userId="323d7854-11be-4a1c-8cbb-bce91165975d" providerId="ADAL" clId="{0B2BE248-4669-4E26-AF86-4DEAAFE2A261}" dt="2022-09-12T08:03:56.926" v="176" actId="1076"/>
          <ac:spMkLst>
            <pc:docMk/>
            <pc:sldMk cId="3041975271" sldId="268"/>
            <ac:spMk id="3" creationId="{9E05DBFF-5BA0-4FED-82EA-B9E3C25C7649}"/>
          </ac:spMkLst>
        </pc:spChg>
        <pc:spChg chg="mod">
          <ac:chgData name="Kalliomäki Päivi" userId="323d7854-11be-4a1c-8cbb-bce91165975d" providerId="ADAL" clId="{0B2BE248-4669-4E26-AF86-4DEAAFE2A261}" dt="2022-09-12T08:03:37.846" v="173" actId="1076"/>
          <ac:spMkLst>
            <pc:docMk/>
            <pc:sldMk cId="3041975271" sldId="268"/>
            <ac:spMk id="4" creationId="{DEC005D0-3E59-40DC-AA82-AA36DED54C26}"/>
          </ac:spMkLst>
        </pc:spChg>
        <pc:spChg chg="mod">
          <ac:chgData name="Kalliomäki Päivi" userId="323d7854-11be-4a1c-8cbb-bce91165975d" providerId="ADAL" clId="{0B2BE248-4669-4E26-AF86-4DEAAFE2A261}" dt="2022-09-12T08:03:51.678" v="175" actId="1076"/>
          <ac:spMkLst>
            <pc:docMk/>
            <pc:sldMk cId="3041975271" sldId="268"/>
            <ac:spMk id="5" creationId="{55E0BD83-A1A1-4B4B-B690-4ED1B03C6EDD}"/>
          </ac:spMkLst>
        </pc:spChg>
        <pc:spChg chg="mod">
          <ac:chgData name="Kalliomäki Päivi" userId="323d7854-11be-4a1c-8cbb-bce91165975d" providerId="ADAL" clId="{0B2BE248-4669-4E26-AF86-4DEAAFE2A261}" dt="2022-09-12T08:04:12.796" v="178" actId="14100"/>
          <ac:spMkLst>
            <pc:docMk/>
            <pc:sldMk cId="3041975271" sldId="268"/>
            <ac:spMk id="6" creationId="{3C4B97C4-BDD3-4746-94EC-82921350374F}"/>
          </ac:spMkLst>
        </pc:spChg>
      </pc:sldChg>
      <pc:sldChg chg="modSp mod">
        <pc:chgData name="Kalliomäki Päivi" userId="323d7854-11be-4a1c-8cbb-bce91165975d" providerId="ADAL" clId="{0B2BE248-4669-4E26-AF86-4DEAAFE2A261}" dt="2022-09-12T07:57:39.833" v="128" actId="1076"/>
        <pc:sldMkLst>
          <pc:docMk/>
          <pc:sldMk cId="1155933760" sldId="269"/>
        </pc:sldMkLst>
        <pc:spChg chg="mod">
          <ac:chgData name="Kalliomäki Päivi" userId="323d7854-11be-4a1c-8cbb-bce91165975d" providerId="ADAL" clId="{0B2BE248-4669-4E26-AF86-4DEAAFE2A261}" dt="2022-09-12T07:57:29.521" v="126" actId="1076"/>
          <ac:spMkLst>
            <pc:docMk/>
            <pc:sldMk cId="1155933760" sldId="269"/>
            <ac:spMk id="2" creationId="{36E12AE8-6D2E-4B70-AF2F-A9056DCE3960}"/>
          </ac:spMkLst>
        </pc:spChg>
        <pc:graphicFrameChg chg="mod">
          <ac:chgData name="Kalliomäki Päivi" userId="323d7854-11be-4a1c-8cbb-bce91165975d" providerId="ADAL" clId="{0B2BE248-4669-4E26-AF86-4DEAAFE2A261}" dt="2022-09-12T07:57:39.833" v="128" actId="1076"/>
          <ac:graphicFrameMkLst>
            <pc:docMk/>
            <pc:sldMk cId="1155933760" sldId="269"/>
            <ac:graphicFrameMk id="4" creationId="{6D29F923-3440-408D-9F75-A5C8E72E3D40}"/>
          </ac:graphicFrameMkLst>
        </pc:graphicFrameChg>
      </pc:sldChg>
      <pc:sldChg chg="modSp">
        <pc:chgData name="Kalliomäki Päivi" userId="323d7854-11be-4a1c-8cbb-bce91165975d" providerId="ADAL" clId="{0B2BE248-4669-4E26-AF86-4DEAAFE2A261}" dt="2022-09-12T07:57:53.851" v="131" actId="20577"/>
        <pc:sldMkLst>
          <pc:docMk/>
          <pc:sldMk cId="3409210602" sldId="270"/>
        </pc:sldMkLst>
        <pc:graphicFrameChg chg="mod">
          <ac:chgData name="Kalliomäki Päivi" userId="323d7854-11be-4a1c-8cbb-bce91165975d" providerId="ADAL" clId="{0B2BE248-4669-4E26-AF86-4DEAAFE2A261}" dt="2022-09-12T07:57:53.851" v="131" actId="20577"/>
          <ac:graphicFrameMkLst>
            <pc:docMk/>
            <pc:sldMk cId="3409210602" sldId="270"/>
            <ac:graphicFrameMk id="4" creationId="{AEFA4525-9ED9-4F4B-A7B2-BE31B7BB7473}"/>
          </ac:graphicFrameMkLst>
        </pc:graphicFrameChg>
      </pc:sldChg>
      <pc:sldChg chg="modSp mod">
        <pc:chgData name="Kalliomäki Päivi" userId="323d7854-11be-4a1c-8cbb-bce91165975d" providerId="ADAL" clId="{0B2BE248-4669-4E26-AF86-4DEAAFE2A261}" dt="2022-09-12T08:07:59.458" v="223" actId="1076"/>
        <pc:sldMkLst>
          <pc:docMk/>
          <pc:sldMk cId="1244347975" sldId="281"/>
        </pc:sldMkLst>
        <pc:spChg chg="mod">
          <ac:chgData name="Kalliomäki Päivi" userId="323d7854-11be-4a1c-8cbb-bce91165975d" providerId="ADAL" clId="{0B2BE248-4669-4E26-AF86-4DEAAFE2A261}" dt="2022-09-12T08:07:59.458" v="223" actId="1076"/>
          <ac:spMkLst>
            <pc:docMk/>
            <pc:sldMk cId="1244347975" sldId="281"/>
            <ac:spMk id="2" creationId="{48604D24-7021-413F-891B-1CAFB7D9973F}"/>
          </ac:spMkLst>
        </pc:spChg>
        <pc:spChg chg="mod">
          <ac:chgData name="Kalliomäki Päivi" userId="323d7854-11be-4a1c-8cbb-bce91165975d" providerId="ADAL" clId="{0B2BE248-4669-4E26-AF86-4DEAAFE2A261}" dt="2022-09-12T08:05:25.007" v="197" actId="1076"/>
          <ac:spMkLst>
            <pc:docMk/>
            <pc:sldMk cId="1244347975" sldId="281"/>
            <ac:spMk id="3" creationId="{5850EE18-C433-4F3D-BEFE-6AF17E0F3189}"/>
          </ac:spMkLst>
        </pc:spChg>
        <pc:spChg chg="mod">
          <ac:chgData name="Kalliomäki Päivi" userId="323d7854-11be-4a1c-8cbb-bce91165975d" providerId="ADAL" clId="{0B2BE248-4669-4E26-AF86-4DEAAFE2A261}" dt="2022-09-12T08:07:49.534" v="221" actId="1076"/>
          <ac:spMkLst>
            <pc:docMk/>
            <pc:sldMk cId="1244347975" sldId="281"/>
            <ac:spMk id="9" creationId="{C7B1A225-651C-5A9E-A946-AAC28706B52B}"/>
          </ac:spMkLst>
        </pc:spChg>
        <pc:picChg chg="mod">
          <ac:chgData name="Kalliomäki Päivi" userId="323d7854-11be-4a1c-8cbb-bce91165975d" providerId="ADAL" clId="{0B2BE248-4669-4E26-AF86-4DEAAFE2A261}" dt="2022-09-12T08:07:55.375" v="222" actId="1076"/>
          <ac:picMkLst>
            <pc:docMk/>
            <pc:sldMk cId="1244347975" sldId="281"/>
            <ac:picMk id="8" creationId="{62158508-9D4C-B09E-4460-F9198836EE84}"/>
          </ac:picMkLst>
        </pc:picChg>
      </pc:sldChg>
      <pc:sldChg chg="delSp mod">
        <pc:chgData name="Kalliomäki Päivi" userId="323d7854-11be-4a1c-8cbb-bce91165975d" providerId="ADAL" clId="{0B2BE248-4669-4E26-AF86-4DEAAFE2A261}" dt="2022-09-12T07:31:57.673" v="22" actId="478"/>
        <pc:sldMkLst>
          <pc:docMk/>
          <pc:sldMk cId="2752820608" sldId="283"/>
        </pc:sldMkLst>
        <pc:picChg chg="del">
          <ac:chgData name="Kalliomäki Päivi" userId="323d7854-11be-4a1c-8cbb-bce91165975d" providerId="ADAL" clId="{0B2BE248-4669-4E26-AF86-4DEAAFE2A261}" dt="2022-09-12T07:31:57.673" v="22" actId="478"/>
          <ac:picMkLst>
            <pc:docMk/>
            <pc:sldMk cId="2752820608" sldId="283"/>
            <ac:picMk id="39" creationId="{C01E9BFC-2259-4D6A-99AF-B176B274408A}"/>
          </ac:picMkLst>
        </pc:picChg>
      </pc:sldChg>
      <pc:sldChg chg="modSp mod">
        <pc:chgData name="Kalliomäki Päivi" userId="323d7854-11be-4a1c-8cbb-bce91165975d" providerId="ADAL" clId="{0B2BE248-4669-4E26-AF86-4DEAAFE2A261}" dt="2022-09-12T07:58:59.686" v="139" actId="1076"/>
        <pc:sldMkLst>
          <pc:docMk/>
          <pc:sldMk cId="594045589" sldId="285"/>
        </pc:sldMkLst>
        <pc:spChg chg="mod">
          <ac:chgData name="Kalliomäki Päivi" userId="323d7854-11be-4a1c-8cbb-bce91165975d" providerId="ADAL" clId="{0B2BE248-4669-4E26-AF86-4DEAAFE2A261}" dt="2022-09-12T07:58:47.737" v="138" actId="1076"/>
          <ac:spMkLst>
            <pc:docMk/>
            <pc:sldMk cId="594045589" sldId="285"/>
            <ac:spMk id="2" creationId="{9255E75D-DB52-4F13-A8AA-0ADA7272B847}"/>
          </ac:spMkLst>
        </pc:spChg>
        <pc:graphicFrameChg chg="mod">
          <ac:chgData name="Kalliomäki Päivi" userId="323d7854-11be-4a1c-8cbb-bce91165975d" providerId="ADAL" clId="{0B2BE248-4669-4E26-AF86-4DEAAFE2A261}" dt="2022-09-12T07:58:59.686" v="139" actId="1076"/>
          <ac:graphicFrameMkLst>
            <pc:docMk/>
            <pc:sldMk cId="594045589" sldId="285"/>
            <ac:graphicFrameMk id="27" creationId="{59238189-C9BA-4E27-9CF1-0379B5C83892}"/>
          </ac:graphicFrameMkLst>
        </pc:graphicFrameChg>
      </pc:sldChg>
      <pc:sldChg chg="modSp mod ord">
        <pc:chgData name="Kalliomäki Päivi" userId="323d7854-11be-4a1c-8cbb-bce91165975d" providerId="ADAL" clId="{0B2BE248-4669-4E26-AF86-4DEAAFE2A261}" dt="2022-09-12T07:59:28.571" v="144" actId="113"/>
        <pc:sldMkLst>
          <pc:docMk/>
          <pc:sldMk cId="12701873" sldId="286"/>
        </pc:sldMkLst>
        <pc:spChg chg="mod">
          <ac:chgData name="Kalliomäki Päivi" userId="323d7854-11be-4a1c-8cbb-bce91165975d" providerId="ADAL" clId="{0B2BE248-4669-4E26-AF86-4DEAAFE2A261}" dt="2022-09-12T07:59:28.571" v="144" actId="113"/>
          <ac:spMkLst>
            <pc:docMk/>
            <pc:sldMk cId="12701873" sldId="286"/>
            <ac:spMk id="2" creationId="{063F4E98-BBB5-4E11-9D6E-AEC5F8F9CDF4}"/>
          </ac:spMkLst>
        </pc:spChg>
      </pc:sldChg>
      <pc:sldChg chg="modSp mod">
        <pc:chgData name="Kalliomäki Päivi" userId="323d7854-11be-4a1c-8cbb-bce91165975d" providerId="ADAL" clId="{0B2BE248-4669-4E26-AF86-4DEAAFE2A261}" dt="2022-09-12T07:58:21.298" v="135" actId="1076"/>
        <pc:sldMkLst>
          <pc:docMk/>
          <pc:sldMk cId="1195111657" sldId="287"/>
        </pc:sldMkLst>
        <pc:spChg chg="mod">
          <ac:chgData name="Kalliomäki Päivi" userId="323d7854-11be-4a1c-8cbb-bce91165975d" providerId="ADAL" clId="{0B2BE248-4669-4E26-AF86-4DEAAFE2A261}" dt="2022-09-12T07:58:21.298" v="135" actId="1076"/>
          <ac:spMkLst>
            <pc:docMk/>
            <pc:sldMk cId="1195111657" sldId="287"/>
            <ac:spMk id="2" creationId="{577496D9-7254-475F-948B-13B9E079A04B}"/>
          </ac:spMkLst>
        </pc:spChg>
        <pc:spChg chg="mod">
          <ac:chgData name="Kalliomäki Päivi" userId="323d7854-11be-4a1c-8cbb-bce91165975d" providerId="ADAL" clId="{0B2BE248-4669-4E26-AF86-4DEAAFE2A261}" dt="2022-09-12T07:58:10.116" v="133" actId="1076"/>
          <ac:spMkLst>
            <pc:docMk/>
            <pc:sldMk cId="1195111657" sldId="287"/>
            <ac:spMk id="4" creationId="{6CE8F482-39DD-1852-E050-3D344EF87B01}"/>
          </ac:spMkLst>
        </pc:spChg>
        <pc:picChg chg="mod">
          <ac:chgData name="Kalliomäki Päivi" userId="323d7854-11be-4a1c-8cbb-bce91165975d" providerId="ADAL" clId="{0B2BE248-4669-4E26-AF86-4DEAAFE2A261}" dt="2022-09-12T07:58:13.352" v="134" actId="1076"/>
          <ac:picMkLst>
            <pc:docMk/>
            <pc:sldMk cId="1195111657" sldId="287"/>
            <ac:picMk id="6" creationId="{00000000-0000-0000-0000-000000000000}"/>
          </ac:picMkLst>
        </pc:picChg>
      </pc:sldChg>
      <pc:sldChg chg="modSp mod">
        <pc:chgData name="Kalliomäki Päivi" userId="323d7854-11be-4a1c-8cbb-bce91165975d" providerId="ADAL" clId="{0B2BE248-4669-4E26-AF86-4DEAAFE2A261}" dt="2022-09-12T08:07:26.057" v="212" actId="1076"/>
        <pc:sldMkLst>
          <pc:docMk/>
          <pc:sldMk cId="2367752168" sldId="292"/>
        </pc:sldMkLst>
        <pc:spChg chg="mod">
          <ac:chgData name="Kalliomäki Päivi" userId="323d7854-11be-4a1c-8cbb-bce91165975d" providerId="ADAL" clId="{0B2BE248-4669-4E26-AF86-4DEAAFE2A261}" dt="2022-09-12T08:07:26.057" v="212" actId="1076"/>
          <ac:spMkLst>
            <pc:docMk/>
            <pc:sldMk cId="2367752168" sldId="292"/>
            <ac:spMk id="2" creationId="{C04C1DD0-8229-4060-8C5C-EF98CB6F1017}"/>
          </ac:spMkLst>
        </pc:spChg>
        <pc:spChg chg="mod">
          <ac:chgData name="Kalliomäki Päivi" userId="323d7854-11be-4a1c-8cbb-bce91165975d" providerId="ADAL" clId="{0B2BE248-4669-4E26-AF86-4DEAAFE2A261}" dt="2022-09-12T08:06:56.879" v="208" actId="1076"/>
          <ac:spMkLst>
            <pc:docMk/>
            <pc:sldMk cId="2367752168" sldId="292"/>
            <ac:spMk id="7" creationId="{BCEEE806-7011-616E-D8E7-465782201FF1}"/>
          </ac:spMkLst>
        </pc:spChg>
        <pc:picChg chg="mod">
          <ac:chgData name="Kalliomäki Päivi" userId="323d7854-11be-4a1c-8cbb-bce91165975d" providerId="ADAL" clId="{0B2BE248-4669-4E26-AF86-4DEAAFE2A261}" dt="2022-09-12T08:07:13.344" v="210" actId="1076"/>
          <ac:picMkLst>
            <pc:docMk/>
            <pc:sldMk cId="2367752168" sldId="292"/>
            <ac:picMk id="8" creationId="{3ABD39A7-5D1A-48BD-C47F-E8D4EA800075}"/>
          </ac:picMkLst>
        </pc:picChg>
      </pc:sldChg>
      <pc:sldChg chg="delSp mod">
        <pc:chgData name="Kalliomäki Päivi" userId="323d7854-11be-4a1c-8cbb-bce91165975d" providerId="ADAL" clId="{0B2BE248-4669-4E26-AF86-4DEAAFE2A261}" dt="2022-09-12T07:32:46.339" v="25" actId="478"/>
        <pc:sldMkLst>
          <pc:docMk/>
          <pc:sldMk cId="4217036597" sldId="293"/>
        </pc:sldMkLst>
        <pc:picChg chg="del">
          <ac:chgData name="Kalliomäki Päivi" userId="323d7854-11be-4a1c-8cbb-bce91165975d" providerId="ADAL" clId="{0B2BE248-4669-4E26-AF86-4DEAAFE2A261}" dt="2022-09-12T07:32:46.339" v="25" actId="478"/>
          <ac:picMkLst>
            <pc:docMk/>
            <pc:sldMk cId="4217036597" sldId="293"/>
            <ac:picMk id="5" creationId="{DEEEC84B-1273-4609-A72D-98D736167D0E}"/>
          </ac:picMkLst>
        </pc:picChg>
      </pc:sldChg>
      <pc:sldChg chg="delSp mod">
        <pc:chgData name="Kalliomäki Päivi" userId="323d7854-11be-4a1c-8cbb-bce91165975d" providerId="ADAL" clId="{0B2BE248-4669-4E26-AF86-4DEAAFE2A261}" dt="2022-09-12T07:31:52.269" v="21" actId="478"/>
        <pc:sldMkLst>
          <pc:docMk/>
          <pc:sldMk cId="530228159" sldId="294"/>
        </pc:sldMkLst>
        <pc:picChg chg="del">
          <ac:chgData name="Kalliomäki Päivi" userId="323d7854-11be-4a1c-8cbb-bce91165975d" providerId="ADAL" clId="{0B2BE248-4669-4E26-AF86-4DEAAFE2A261}" dt="2022-09-12T07:31:52.269" v="21" actId="478"/>
          <ac:picMkLst>
            <pc:docMk/>
            <pc:sldMk cId="530228159" sldId="294"/>
            <ac:picMk id="6" creationId="{E7683EBF-633C-4AFE-9C26-C14E8CC5E62E}"/>
          </ac:picMkLst>
        </pc:picChg>
      </pc:sldChg>
      <pc:sldChg chg="delSp mod">
        <pc:chgData name="Kalliomäki Päivi" userId="323d7854-11be-4a1c-8cbb-bce91165975d" providerId="ADAL" clId="{0B2BE248-4669-4E26-AF86-4DEAAFE2A261}" dt="2022-09-12T07:31:32.680" v="19" actId="478"/>
        <pc:sldMkLst>
          <pc:docMk/>
          <pc:sldMk cId="3015144898" sldId="295"/>
        </pc:sldMkLst>
        <pc:picChg chg="del">
          <ac:chgData name="Kalliomäki Päivi" userId="323d7854-11be-4a1c-8cbb-bce91165975d" providerId="ADAL" clId="{0B2BE248-4669-4E26-AF86-4DEAAFE2A261}" dt="2022-09-12T07:31:32.680" v="19" actId="478"/>
          <ac:picMkLst>
            <pc:docMk/>
            <pc:sldMk cId="3015144898" sldId="295"/>
            <ac:picMk id="11" creationId="{77C08E54-AC94-428B-B67D-E7AC538021F1}"/>
          </ac:picMkLst>
        </pc:picChg>
      </pc:sldChg>
      <pc:sldChg chg="delSp mod">
        <pc:chgData name="Kalliomäki Päivi" userId="323d7854-11be-4a1c-8cbb-bce91165975d" providerId="ADAL" clId="{0B2BE248-4669-4E26-AF86-4DEAAFE2A261}" dt="2022-09-12T07:32:39.335" v="24" actId="478"/>
        <pc:sldMkLst>
          <pc:docMk/>
          <pc:sldMk cId="560136851" sldId="296"/>
        </pc:sldMkLst>
        <pc:picChg chg="del">
          <ac:chgData name="Kalliomäki Päivi" userId="323d7854-11be-4a1c-8cbb-bce91165975d" providerId="ADAL" clId="{0B2BE248-4669-4E26-AF86-4DEAAFE2A261}" dt="2022-09-12T07:32:39.335" v="24" actId="478"/>
          <ac:picMkLst>
            <pc:docMk/>
            <pc:sldMk cId="560136851" sldId="296"/>
            <ac:picMk id="4" creationId="{CC0BDD34-7E46-4BD9-9797-9CC8AD8C8748}"/>
          </ac:picMkLst>
        </pc:picChg>
      </pc:sldChg>
      <pc:sldChg chg="delSp mod">
        <pc:chgData name="Kalliomäki Päivi" userId="323d7854-11be-4a1c-8cbb-bce91165975d" providerId="ADAL" clId="{0B2BE248-4669-4E26-AF86-4DEAAFE2A261}" dt="2022-09-12T07:32:33.093" v="23" actId="478"/>
        <pc:sldMkLst>
          <pc:docMk/>
          <pc:sldMk cId="4047227006" sldId="298"/>
        </pc:sldMkLst>
        <pc:picChg chg="del">
          <ac:chgData name="Kalliomäki Päivi" userId="323d7854-11be-4a1c-8cbb-bce91165975d" providerId="ADAL" clId="{0B2BE248-4669-4E26-AF86-4DEAAFE2A261}" dt="2022-09-12T07:32:33.093" v="23" actId="478"/>
          <ac:picMkLst>
            <pc:docMk/>
            <pc:sldMk cId="4047227006" sldId="298"/>
            <ac:picMk id="309" creationId="{6641FF86-B2AC-4FB9-B498-CAF7B35A8489}"/>
          </ac:picMkLst>
        </pc:picChg>
      </pc:sldChg>
      <pc:sldChg chg="delSp mod">
        <pc:chgData name="Kalliomäki Päivi" userId="323d7854-11be-4a1c-8cbb-bce91165975d" providerId="ADAL" clId="{0B2BE248-4669-4E26-AF86-4DEAAFE2A261}" dt="2022-09-12T07:31:45.175" v="20" actId="478"/>
        <pc:sldMkLst>
          <pc:docMk/>
          <pc:sldMk cId="2756046730" sldId="299"/>
        </pc:sldMkLst>
        <pc:picChg chg="del">
          <ac:chgData name="Kalliomäki Päivi" userId="323d7854-11be-4a1c-8cbb-bce91165975d" providerId="ADAL" clId="{0B2BE248-4669-4E26-AF86-4DEAAFE2A261}" dt="2022-09-12T07:31:45.175" v="20" actId="478"/>
          <ac:picMkLst>
            <pc:docMk/>
            <pc:sldMk cId="2756046730" sldId="299"/>
            <ac:picMk id="3" creationId="{30C5EA2D-227F-4AF0-9E32-8399DA5A3CA6}"/>
          </ac:picMkLst>
        </pc:picChg>
      </pc:sldChg>
      <pc:sldChg chg="modSp mod">
        <pc:chgData name="Kalliomäki Päivi" userId="323d7854-11be-4a1c-8cbb-bce91165975d" providerId="ADAL" clId="{0B2BE248-4669-4E26-AF86-4DEAAFE2A261}" dt="2022-09-12T08:42:31.482" v="227" actId="1076"/>
        <pc:sldMkLst>
          <pc:docMk/>
          <pc:sldMk cId="3069443226" sldId="305"/>
        </pc:sldMkLst>
        <pc:spChg chg="mod">
          <ac:chgData name="Kalliomäki Päivi" userId="323d7854-11be-4a1c-8cbb-bce91165975d" providerId="ADAL" clId="{0B2BE248-4669-4E26-AF86-4DEAAFE2A261}" dt="2022-09-12T08:42:31.482" v="227" actId="1076"/>
          <ac:spMkLst>
            <pc:docMk/>
            <pc:sldMk cId="3069443226" sldId="305"/>
            <ac:spMk id="2" creationId="{0B0AA1DE-6E99-A354-2216-59434DF9F2CE}"/>
          </ac:spMkLst>
        </pc:spChg>
        <pc:spChg chg="mod">
          <ac:chgData name="Kalliomäki Päivi" userId="323d7854-11be-4a1c-8cbb-bce91165975d" providerId="ADAL" clId="{0B2BE248-4669-4E26-AF86-4DEAAFE2A261}" dt="2022-09-12T08:42:27.699" v="226" actId="14100"/>
          <ac:spMkLst>
            <pc:docMk/>
            <pc:sldMk cId="3069443226" sldId="305"/>
            <ac:spMk id="3" creationId="{F6E319CD-19C5-B0D5-60C7-06AB71740DD7}"/>
          </ac:spMkLst>
        </pc:spChg>
      </pc:sldChg>
      <pc:sldMasterChg chg="addSp delSp modSp mod">
        <pc:chgData name="Kalliomäki Päivi" userId="323d7854-11be-4a1c-8cbb-bce91165975d" providerId="ADAL" clId="{0B2BE248-4669-4E26-AF86-4DEAAFE2A261}" dt="2022-09-12T07:26:32.971" v="17" actId="1076"/>
        <pc:sldMasterMkLst>
          <pc:docMk/>
          <pc:sldMasterMk cId="2386472972" sldId="2147483723"/>
        </pc:sldMasterMkLst>
        <pc:spChg chg="mod">
          <ac:chgData name="Kalliomäki Päivi" userId="323d7854-11be-4a1c-8cbb-bce91165975d" providerId="ADAL" clId="{0B2BE248-4669-4E26-AF86-4DEAAFE2A261}" dt="2022-09-12T07:23:12.074" v="6"/>
          <ac:spMkLst>
            <pc:docMk/>
            <pc:sldMasterMk cId="2386472972" sldId="2147483723"/>
            <ac:spMk id="5" creationId="{00B38D54-2C31-4057-844C-5F7BC238ABA8}"/>
          </ac:spMkLst>
        </pc:spChg>
        <pc:picChg chg="mod">
          <ac:chgData name="Kalliomäki Päivi" userId="323d7854-11be-4a1c-8cbb-bce91165975d" providerId="ADAL" clId="{0B2BE248-4669-4E26-AF86-4DEAAFE2A261}" dt="2022-09-12T07:26:32.971" v="17" actId="1076"/>
          <ac:picMkLst>
            <pc:docMk/>
            <pc:sldMasterMk cId="2386472972" sldId="2147483723"/>
            <ac:picMk id="7" creationId="{465170BA-62BC-40B7-8801-AEBA803B9C6B}"/>
          </ac:picMkLst>
        </pc:picChg>
        <pc:picChg chg="add mod">
          <ac:chgData name="Kalliomäki Päivi" userId="323d7854-11be-4a1c-8cbb-bce91165975d" providerId="ADAL" clId="{0B2BE248-4669-4E26-AF86-4DEAAFE2A261}" dt="2022-09-12T07:22:12.067" v="1" actId="1076"/>
          <ac:picMkLst>
            <pc:docMk/>
            <pc:sldMasterMk cId="2386472972" sldId="2147483723"/>
            <ac:picMk id="8" creationId="{1AA8D5A7-DE2E-85A5-2870-359A4F3C938B}"/>
          </ac:picMkLst>
        </pc:picChg>
        <pc:picChg chg="add mod">
          <ac:chgData name="Kalliomäki Päivi" userId="323d7854-11be-4a1c-8cbb-bce91165975d" providerId="ADAL" clId="{0B2BE248-4669-4E26-AF86-4DEAAFE2A261}" dt="2022-09-12T07:26:25.735" v="16" actId="1076"/>
          <ac:picMkLst>
            <pc:docMk/>
            <pc:sldMasterMk cId="2386472972" sldId="2147483723"/>
            <ac:picMk id="9" creationId="{8158717E-496C-8ADE-28C8-C87CC5486E0D}"/>
          </ac:picMkLst>
        </pc:picChg>
        <pc:picChg chg="add del mod">
          <ac:chgData name="Kalliomäki Päivi" userId="323d7854-11be-4a1c-8cbb-bce91165975d" providerId="ADAL" clId="{0B2BE248-4669-4E26-AF86-4DEAAFE2A261}" dt="2022-09-12T07:24:38.470" v="11" actId="478"/>
          <ac:picMkLst>
            <pc:docMk/>
            <pc:sldMasterMk cId="2386472972" sldId="2147483723"/>
            <ac:picMk id="10" creationId="{60D11E91-1754-DDF4-102E-46D87B923508}"/>
          </ac:picMkLst>
        </pc:picChg>
        <pc:picChg chg="add del">
          <ac:chgData name="Kalliomäki Päivi" userId="323d7854-11be-4a1c-8cbb-bce91165975d" providerId="ADAL" clId="{0B2BE248-4669-4E26-AF86-4DEAAFE2A261}" dt="2022-09-12T07:24:49.400" v="13"/>
          <ac:picMkLst>
            <pc:docMk/>
            <pc:sldMasterMk cId="2386472972" sldId="2147483723"/>
            <ac:picMk id="11" creationId="{566C42BD-5ABE-AF32-0885-7BA98375EB85}"/>
          </ac:picMkLst>
        </pc:picChg>
        <pc:picChg chg="add mod">
          <ac:chgData name="Kalliomäki Päivi" userId="323d7854-11be-4a1c-8cbb-bce91165975d" providerId="ADAL" clId="{0B2BE248-4669-4E26-AF86-4DEAAFE2A261}" dt="2022-09-12T07:25:36.504" v="15" actId="1076"/>
          <ac:picMkLst>
            <pc:docMk/>
            <pc:sldMasterMk cId="2386472972" sldId="2147483723"/>
            <ac:picMk id="12" creationId="{D0DDDCDD-C940-51A6-FC82-12858623B053}"/>
          </ac:picMkLst>
        </pc:picChg>
      </pc:sldMasterChg>
    </pc:docChg>
  </pc:docChgLst>
  <pc:docChgLst>
    <pc:chgData name="Kalliomäki Päivi" userId="S::paivi.kalliomaki@ksao.fi::16246fed-9e9e-464e-9001-6a4028ccdc9d" providerId="AD" clId="Web-{B1A50AC6-84A2-9053-E3F2-A09772B294C9}"/>
    <pc:docChg chg="modSld">
      <pc:chgData name="Kalliomäki Päivi" userId="S::paivi.kalliomaki@ksao.fi::16246fed-9e9e-464e-9001-6a4028ccdc9d" providerId="AD" clId="Web-{B1A50AC6-84A2-9053-E3F2-A09772B294C9}" dt="2020-11-12T20:36:54.967" v="2" actId="20577"/>
      <pc:docMkLst>
        <pc:docMk/>
      </pc:docMkLst>
      <pc:sldChg chg="modSp">
        <pc:chgData name="Kalliomäki Päivi" userId="S::paivi.kalliomaki@ksao.fi::16246fed-9e9e-464e-9001-6a4028ccdc9d" providerId="AD" clId="Web-{B1A50AC6-84A2-9053-E3F2-A09772B294C9}" dt="2020-11-12T20:36:52.889" v="0" actId="20577"/>
        <pc:sldMkLst>
          <pc:docMk/>
          <pc:sldMk cId="505067128" sldId="256"/>
        </pc:sldMkLst>
        <pc:spChg chg="mod">
          <ac:chgData name="Kalliomäki Päivi" userId="S::paivi.kalliomaki@ksao.fi::16246fed-9e9e-464e-9001-6a4028ccdc9d" providerId="AD" clId="Web-{B1A50AC6-84A2-9053-E3F2-A09772B294C9}" dt="2020-11-12T20:36:52.889" v="0" actId="20577"/>
          <ac:spMkLst>
            <pc:docMk/>
            <pc:sldMk cId="505067128" sldId="256"/>
            <ac:spMk id="6" creationId="{B108536B-C409-4AF4-A352-D9E1DB643878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E425B6-1CE7-48EE-9104-92B78C51EC20}" type="doc">
      <dgm:prSet loTypeId="urn:microsoft.com/office/officeart/2005/8/layout/venn3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i-FI"/>
        </a:p>
      </dgm:t>
    </dgm:pt>
    <dgm:pt modelId="{9C185EC7-97B3-43CB-A433-076E7800888A}">
      <dgm:prSet phldrT="[Teksti]" phldr="0"/>
      <dgm:spPr/>
      <dgm:t>
        <a:bodyPr/>
        <a:lstStyle/>
        <a:p>
          <a:r>
            <a:rPr lang="fi-FI"/>
            <a:t>Myönteinen asenne ja kiinnostus muita kulttuureita kohtaan lisääntyy</a:t>
          </a:r>
          <a:endParaRPr lang="en-US" dirty="0"/>
        </a:p>
      </dgm:t>
    </dgm:pt>
    <dgm:pt modelId="{C346E1FF-D33A-4FBA-A7C4-AF9A656DC31D}" type="parTrans" cxnId="{A19166E5-EC58-49F9-844C-17F48C0BCAEB}">
      <dgm:prSet/>
      <dgm:spPr/>
      <dgm:t>
        <a:bodyPr/>
        <a:lstStyle/>
        <a:p>
          <a:endParaRPr lang="fi-FI"/>
        </a:p>
      </dgm:t>
    </dgm:pt>
    <dgm:pt modelId="{9896A5AC-1D68-4AE2-9CD7-2B2873531425}" type="sibTrans" cxnId="{A19166E5-EC58-49F9-844C-17F48C0BCAEB}">
      <dgm:prSet/>
      <dgm:spPr/>
      <dgm:t>
        <a:bodyPr/>
        <a:lstStyle/>
        <a:p>
          <a:endParaRPr lang="fi-FI"/>
        </a:p>
      </dgm:t>
    </dgm:pt>
    <dgm:pt modelId="{BDB362C9-FA42-41D7-A992-637AE98B1763}">
      <dgm:prSet phldr="0"/>
      <dgm:spPr/>
      <dgm:t>
        <a:bodyPr/>
        <a:lstStyle/>
        <a:p>
          <a:pPr rtl="0"/>
          <a:r>
            <a:rPr lang="fi-FI" dirty="0"/>
            <a:t>Eri kulttuurien tuntemuksesi lisääntyy</a:t>
          </a:r>
          <a:endParaRPr lang="en-US" dirty="0"/>
        </a:p>
      </dgm:t>
    </dgm:pt>
    <dgm:pt modelId="{F694BD6F-DCFD-41B1-80CC-54175333DAC8}" type="parTrans" cxnId="{D2E7550B-AE68-4E9F-867D-B8AEB305F1A7}">
      <dgm:prSet/>
      <dgm:spPr/>
      <dgm:t>
        <a:bodyPr/>
        <a:lstStyle/>
        <a:p>
          <a:endParaRPr lang="fi-FI"/>
        </a:p>
      </dgm:t>
    </dgm:pt>
    <dgm:pt modelId="{5D6F52C0-CDD6-48B1-B6C5-0DFEBE0209A7}" type="sibTrans" cxnId="{D2E7550B-AE68-4E9F-867D-B8AEB305F1A7}">
      <dgm:prSet/>
      <dgm:spPr/>
      <dgm:t>
        <a:bodyPr/>
        <a:lstStyle/>
        <a:p>
          <a:endParaRPr lang="fi-FI"/>
        </a:p>
      </dgm:t>
    </dgm:pt>
    <dgm:pt modelId="{7F2EA4A8-92FE-4474-8586-D8EF5155516B}">
      <dgm:prSet phldr="0"/>
      <dgm:spPr/>
      <dgm:t>
        <a:bodyPr/>
        <a:lstStyle/>
        <a:p>
          <a:r>
            <a:rPr lang="fi-FI" dirty="0"/>
            <a:t>Saat varmuutta toisesta kulttuurista tulevan ihmisen kohtaamiseen</a:t>
          </a:r>
        </a:p>
      </dgm:t>
    </dgm:pt>
    <dgm:pt modelId="{04025603-580D-4532-A60E-BEA731F3E71B}" type="parTrans" cxnId="{3A1C8E2B-0CE1-4502-AC21-FA9BF26693D4}">
      <dgm:prSet/>
      <dgm:spPr/>
      <dgm:t>
        <a:bodyPr/>
        <a:lstStyle/>
        <a:p>
          <a:endParaRPr lang="fi-FI"/>
        </a:p>
      </dgm:t>
    </dgm:pt>
    <dgm:pt modelId="{E4887F41-5CD4-46AA-BB28-394C94EDDAB3}" type="sibTrans" cxnId="{3A1C8E2B-0CE1-4502-AC21-FA9BF26693D4}">
      <dgm:prSet/>
      <dgm:spPr/>
      <dgm:t>
        <a:bodyPr/>
        <a:lstStyle/>
        <a:p>
          <a:endParaRPr lang="fi-FI"/>
        </a:p>
      </dgm:t>
    </dgm:pt>
    <dgm:pt modelId="{58915C3A-2A50-4E0C-8FE9-A334A58C5430}">
      <dgm:prSet phldr="0"/>
      <dgm:spPr/>
      <dgm:t>
        <a:bodyPr/>
        <a:lstStyle/>
        <a:p>
          <a:r>
            <a:rPr lang="fi-FI" dirty="0"/>
            <a:t>Kuulet ja opit toisten kokemuksista</a:t>
          </a:r>
        </a:p>
      </dgm:t>
    </dgm:pt>
    <dgm:pt modelId="{7635E1F0-2DFB-4C1C-A3F0-290E0FE9E584}" type="parTrans" cxnId="{60D8C97D-5719-4C15-A9B3-78ACECA7030A}">
      <dgm:prSet/>
      <dgm:spPr/>
      <dgm:t>
        <a:bodyPr/>
        <a:lstStyle/>
        <a:p>
          <a:endParaRPr lang="fi-FI"/>
        </a:p>
      </dgm:t>
    </dgm:pt>
    <dgm:pt modelId="{184C87F6-BEF0-4818-873A-B7BE0FB56F8E}" type="sibTrans" cxnId="{60D8C97D-5719-4C15-A9B3-78ACECA7030A}">
      <dgm:prSet/>
      <dgm:spPr/>
      <dgm:t>
        <a:bodyPr/>
        <a:lstStyle/>
        <a:p>
          <a:endParaRPr lang="fi-FI"/>
        </a:p>
      </dgm:t>
    </dgm:pt>
    <dgm:pt modelId="{311BEEE3-D0F8-42AA-B389-03D8B4C17F60}" type="pres">
      <dgm:prSet presAssocID="{91E425B6-1CE7-48EE-9104-92B78C51EC20}" presName="Name0" presStyleCnt="0">
        <dgm:presLayoutVars>
          <dgm:dir/>
          <dgm:resizeHandles val="exact"/>
        </dgm:presLayoutVars>
      </dgm:prSet>
      <dgm:spPr/>
    </dgm:pt>
    <dgm:pt modelId="{523BAB5B-2A79-4C6E-88B5-F59AF7D61ACB}" type="pres">
      <dgm:prSet presAssocID="{BDB362C9-FA42-41D7-A992-637AE98B1763}" presName="Name5" presStyleLbl="vennNode1" presStyleIdx="0" presStyleCnt="4">
        <dgm:presLayoutVars>
          <dgm:bulletEnabled val="1"/>
        </dgm:presLayoutVars>
      </dgm:prSet>
      <dgm:spPr/>
    </dgm:pt>
    <dgm:pt modelId="{AA6E0A35-2A60-4617-8F52-1F1446EEFE30}" type="pres">
      <dgm:prSet presAssocID="{5D6F52C0-CDD6-48B1-B6C5-0DFEBE0209A7}" presName="space" presStyleCnt="0"/>
      <dgm:spPr/>
    </dgm:pt>
    <dgm:pt modelId="{9D19D6EF-BD28-414C-9FCF-102A2F4B74FE}" type="pres">
      <dgm:prSet presAssocID="{7F2EA4A8-92FE-4474-8586-D8EF5155516B}" presName="Name5" presStyleLbl="vennNode1" presStyleIdx="1" presStyleCnt="4">
        <dgm:presLayoutVars>
          <dgm:bulletEnabled val="1"/>
        </dgm:presLayoutVars>
      </dgm:prSet>
      <dgm:spPr/>
    </dgm:pt>
    <dgm:pt modelId="{A2FB8C2B-ACE6-452F-BC7F-79474BE935D4}" type="pres">
      <dgm:prSet presAssocID="{E4887F41-5CD4-46AA-BB28-394C94EDDAB3}" presName="space" presStyleCnt="0"/>
      <dgm:spPr/>
    </dgm:pt>
    <dgm:pt modelId="{498E9EB3-FB6D-489E-9E37-13D468199856}" type="pres">
      <dgm:prSet presAssocID="{58915C3A-2A50-4E0C-8FE9-A334A58C5430}" presName="Name5" presStyleLbl="vennNode1" presStyleIdx="2" presStyleCnt="4">
        <dgm:presLayoutVars>
          <dgm:bulletEnabled val="1"/>
        </dgm:presLayoutVars>
      </dgm:prSet>
      <dgm:spPr/>
    </dgm:pt>
    <dgm:pt modelId="{1FD3DFF0-8251-487B-99B1-A9991AF99F40}" type="pres">
      <dgm:prSet presAssocID="{184C87F6-BEF0-4818-873A-B7BE0FB56F8E}" presName="space" presStyleCnt="0"/>
      <dgm:spPr/>
    </dgm:pt>
    <dgm:pt modelId="{1215E614-0C9C-4DB4-A6E7-5275A82ECC3D}" type="pres">
      <dgm:prSet presAssocID="{9C185EC7-97B3-43CB-A433-076E7800888A}" presName="Name5" presStyleLbl="vennNode1" presStyleIdx="3" presStyleCnt="4">
        <dgm:presLayoutVars>
          <dgm:bulletEnabled val="1"/>
        </dgm:presLayoutVars>
      </dgm:prSet>
      <dgm:spPr/>
    </dgm:pt>
  </dgm:ptLst>
  <dgm:cxnLst>
    <dgm:cxn modelId="{D2E7550B-AE68-4E9F-867D-B8AEB305F1A7}" srcId="{91E425B6-1CE7-48EE-9104-92B78C51EC20}" destId="{BDB362C9-FA42-41D7-A992-637AE98B1763}" srcOrd="0" destOrd="0" parTransId="{F694BD6F-DCFD-41B1-80CC-54175333DAC8}" sibTransId="{5D6F52C0-CDD6-48B1-B6C5-0DFEBE0209A7}"/>
    <dgm:cxn modelId="{3A1C8E2B-0CE1-4502-AC21-FA9BF26693D4}" srcId="{91E425B6-1CE7-48EE-9104-92B78C51EC20}" destId="{7F2EA4A8-92FE-4474-8586-D8EF5155516B}" srcOrd="1" destOrd="0" parTransId="{04025603-580D-4532-A60E-BEA731F3E71B}" sibTransId="{E4887F41-5CD4-46AA-BB28-394C94EDDAB3}"/>
    <dgm:cxn modelId="{8905E135-6072-4D7B-BC87-08B550417BAD}" type="presOf" srcId="{91E425B6-1CE7-48EE-9104-92B78C51EC20}" destId="{311BEEE3-D0F8-42AA-B389-03D8B4C17F60}" srcOrd="0" destOrd="0" presId="urn:microsoft.com/office/officeart/2005/8/layout/venn3"/>
    <dgm:cxn modelId="{60D8C97D-5719-4C15-A9B3-78ACECA7030A}" srcId="{91E425B6-1CE7-48EE-9104-92B78C51EC20}" destId="{58915C3A-2A50-4E0C-8FE9-A334A58C5430}" srcOrd="2" destOrd="0" parTransId="{7635E1F0-2DFB-4C1C-A3F0-290E0FE9E584}" sibTransId="{184C87F6-BEF0-4818-873A-B7BE0FB56F8E}"/>
    <dgm:cxn modelId="{4EADBCAD-9252-4E95-A03A-A1BABAD111AE}" type="presOf" srcId="{9C185EC7-97B3-43CB-A433-076E7800888A}" destId="{1215E614-0C9C-4DB4-A6E7-5275A82ECC3D}" srcOrd="0" destOrd="0" presId="urn:microsoft.com/office/officeart/2005/8/layout/venn3"/>
    <dgm:cxn modelId="{946373B5-016E-4546-9FFC-1AE0ED189C72}" type="presOf" srcId="{7F2EA4A8-92FE-4474-8586-D8EF5155516B}" destId="{9D19D6EF-BD28-414C-9FCF-102A2F4B74FE}" srcOrd="0" destOrd="0" presId="urn:microsoft.com/office/officeart/2005/8/layout/venn3"/>
    <dgm:cxn modelId="{240CB1B8-3624-4A69-8A47-03DF456803E8}" type="presOf" srcId="{BDB362C9-FA42-41D7-A992-637AE98B1763}" destId="{523BAB5B-2A79-4C6E-88B5-F59AF7D61ACB}" srcOrd="0" destOrd="0" presId="urn:microsoft.com/office/officeart/2005/8/layout/venn3"/>
    <dgm:cxn modelId="{A19166E5-EC58-49F9-844C-17F48C0BCAEB}" srcId="{91E425B6-1CE7-48EE-9104-92B78C51EC20}" destId="{9C185EC7-97B3-43CB-A433-076E7800888A}" srcOrd="3" destOrd="0" parTransId="{C346E1FF-D33A-4FBA-A7C4-AF9A656DC31D}" sibTransId="{9896A5AC-1D68-4AE2-9CD7-2B2873531425}"/>
    <dgm:cxn modelId="{4767CBF7-40D4-46D3-9C50-970B1C3CC931}" type="presOf" srcId="{58915C3A-2A50-4E0C-8FE9-A334A58C5430}" destId="{498E9EB3-FB6D-489E-9E37-13D468199856}" srcOrd="0" destOrd="0" presId="urn:microsoft.com/office/officeart/2005/8/layout/venn3"/>
    <dgm:cxn modelId="{12D44AFC-C625-4571-8EC9-43D03698C7DD}" type="presParOf" srcId="{311BEEE3-D0F8-42AA-B389-03D8B4C17F60}" destId="{523BAB5B-2A79-4C6E-88B5-F59AF7D61ACB}" srcOrd="0" destOrd="0" presId="urn:microsoft.com/office/officeart/2005/8/layout/venn3"/>
    <dgm:cxn modelId="{E55EA96B-8929-492D-86A7-9DA4C871764B}" type="presParOf" srcId="{311BEEE3-D0F8-42AA-B389-03D8B4C17F60}" destId="{AA6E0A35-2A60-4617-8F52-1F1446EEFE30}" srcOrd="1" destOrd="0" presId="urn:microsoft.com/office/officeart/2005/8/layout/venn3"/>
    <dgm:cxn modelId="{CA67837A-C5C8-4AF8-8987-7E68628C64C6}" type="presParOf" srcId="{311BEEE3-D0F8-42AA-B389-03D8B4C17F60}" destId="{9D19D6EF-BD28-414C-9FCF-102A2F4B74FE}" srcOrd="2" destOrd="0" presId="urn:microsoft.com/office/officeart/2005/8/layout/venn3"/>
    <dgm:cxn modelId="{44495F6D-0F05-4F9A-B42C-C038B816A543}" type="presParOf" srcId="{311BEEE3-D0F8-42AA-B389-03D8B4C17F60}" destId="{A2FB8C2B-ACE6-452F-BC7F-79474BE935D4}" srcOrd="3" destOrd="0" presId="urn:microsoft.com/office/officeart/2005/8/layout/venn3"/>
    <dgm:cxn modelId="{945D2304-E931-4FAF-BD5C-088503D01558}" type="presParOf" srcId="{311BEEE3-D0F8-42AA-B389-03D8B4C17F60}" destId="{498E9EB3-FB6D-489E-9E37-13D468199856}" srcOrd="4" destOrd="0" presId="urn:microsoft.com/office/officeart/2005/8/layout/venn3"/>
    <dgm:cxn modelId="{E46E2737-F106-41C4-B717-EA99E4E91B0D}" type="presParOf" srcId="{311BEEE3-D0F8-42AA-B389-03D8B4C17F60}" destId="{1FD3DFF0-8251-487B-99B1-A9991AF99F40}" srcOrd="5" destOrd="0" presId="urn:microsoft.com/office/officeart/2005/8/layout/venn3"/>
    <dgm:cxn modelId="{76DACB58-EE15-42BE-82E3-45558381457A}" type="presParOf" srcId="{311BEEE3-D0F8-42AA-B389-03D8B4C17F60}" destId="{1215E614-0C9C-4DB4-A6E7-5275A82ECC3D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9CE7CED-CC25-4726-92BC-153FDE125DD3}" type="doc">
      <dgm:prSet loTypeId="urn:microsoft.com/office/officeart/2005/8/layout/vList6" loCatId="process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fi-FI"/>
        </a:p>
      </dgm:t>
    </dgm:pt>
    <dgm:pt modelId="{A3CD067D-0FE4-4A6F-9C88-CFEEE91345C0}">
      <dgm:prSet phldrT="[Teksti]" phldr="0"/>
      <dgm:spPr/>
      <dgm:t>
        <a:bodyPr/>
        <a:lstStyle/>
        <a:p>
          <a:pPr rtl="0"/>
          <a:r>
            <a:rPr lang="fi-FI">
              <a:latin typeface="Calibri Light" panose="020F0302020204030204"/>
            </a:rPr>
            <a:t>Kouluttajan nimi</a:t>
          </a:r>
          <a:endParaRPr lang="fi-FI" dirty="0"/>
        </a:p>
      </dgm:t>
    </dgm:pt>
    <dgm:pt modelId="{2BFFFA0C-FD3A-476F-A8B9-BE82A456C465}" type="parTrans" cxnId="{DEA6F5E1-3BCD-4B89-872A-940D26C28ADF}">
      <dgm:prSet/>
      <dgm:spPr/>
      <dgm:t>
        <a:bodyPr/>
        <a:lstStyle/>
        <a:p>
          <a:endParaRPr lang="fi-FI"/>
        </a:p>
      </dgm:t>
    </dgm:pt>
    <dgm:pt modelId="{3E4477A8-7214-4C2F-BEDF-B2E052DA5AEA}" type="sibTrans" cxnId="{DEA6F5E1-3BCD-4B89-872A-940D26C28ADF}">
      <dgm:prSet/>
      <dgm:spPr/>
      <dgm:t>
        <a:bodyPr/>
        <a:lstStyle/>
        <a:p>
          <a:endParaRPr lang="fi-FI"/>
        </a:p>
      </dgm:t>
    </dgm:pt>
    <dgm:pt modelId="{F577333F-A2BD-4408-BCAD-A556E310304C}">
      <dgm:prSet phldrT="[Teksti]" phldr="0"/>
      <dgm:spPr/>
      <dgm:t>
        <a:bodyPr/>
        <a:lstStyle/>
        <a:p>
          <a:pPr rtl="0"/>
          <a:r>
            <a:rPr lang="fi-FI" dirty="0">
              <a:latin typeface="Calibri Light" panose="020F0302020204030204"/>
            </a:rPr>
            <a:t>Kirjoita mitä taustatietoa/ kokemusta sinulla on maahanmuuttajien kanssa työskentelystä</a:t>
          </a:r>
          <a:endParaRPr lang="fi-FI" dirty="0"/>
        </a:p>
      </dgm:t>
    </dgm:pt>
    <dgm:pt modelId="{BAD47174-E68F-42C5-BB00-08FA586009F2}" type="parTrans" cxnId="{8B2CFEC8-2A15-40D9-952A-B15079CDA988}">
      <dgm:prSet/>
      <dgm:spPr/>
      <dgm:t>
        <a:bodyPr/>
        <a:lstStyle/>
        <a:p>
          <a:endParaRPr lang="fi-FI"/>
        </a:p>
      </dgm:t>
    </dgm:pt>
    <dgm:pt modelId="{A1436F68-9A7D-4496-ABF0-9E2DFD44013A}" type="sibTrans" cxnId="{8B2CFEC8-2A15-40D9-952A-B15079CDA988}">
      <dgm:prSet/>
      <dgm:spPr/>
      <dgm:t>
        <a:bodyPr/>
        <a:lstStyle/>
        <a:p>
          <a:endParaRPr lang="fi-FI"/>
        </a:p>
      </dgm:t>
    </dgm:pt>
    <dgm:pt modelId="{84B892E1-7E5E-4CD9-A9FB-232431EF5EED}">
      <dgm:prSet phldrT="[Teksti]" phldr="0"/>
      <dgm:spPr/>
      <dgm:t>
        <a:bodyPr/>
        <a:lstStyle/>
        <a:p>
          <a:pPr rtl="0"/>
          <a:r>
            <a:rPr lang="fi-FI">
              <a:latin typeface="Calibri Light" panose="020F0302020204030204"/>
            </a:rPr>
            <a:t>Kouluttajan nimi</a:t>
          </a:r>
          <a:endParaRPr lang="fi-FI" dirty="0"/>
        </a:p>
      </dgm:t>
    </dgm:pt>
    <dgm:pt modelId="{3FDEFE94-4393-4338-87B5-5BA7110D6C87}" type="parTrans" cxnId="{7E05FA0C-0C7C-461D-BD94-F235B31DDF24}">
      <dgm:prSet/>
      <dgm:spPr/>
      <dgm:t>
        <a:bodyPr/>
        <a:lstStyle/>
        <a:p>
          <a:endParaRPr lang="fi-FI"/>
        </a:p>
      </dgm:t>
    </dgm:pt>
    <dgm:pt modelId="{664AC8D6-BD20-4358-93BF-4CEC30892EC7}" type="sibTrans" cxnId="{7E05FA0C-0C7C-461D-BD94-F235B31DDF24}">
      <dgm:prSet/>
      <dgm:spPr/>
      <dgm:t>
        <a:bodyPr/>
        <a:lstStyle/>
        <a:p>
          <a:endParaRPr lang="fi-FI"/>
        </a:p>
      </dgm:t>
    </dgm:pt>
    <dgm:pt modelId="{2AEDB031-CBC2-42D5-9B2D-303C7D55263A}">
      <dgm:prSet phldrT="[Teksti]" phldr="0"/>
      <dgm:spPr/>
      <dgm:t>
        <a:bodyPr/>
        <a:lstStyle/>
        <a:p>
          <a:pPr rtl="0"/>
          <a:endParaRPr lang="fi-FI"/>
        </a:p>
      </dgm:t>
    </dgm:pt>
    <dgm:pt modelId="{AD366CAC-8CE6-43A9-8996-2F1666FB1731}" type="parTrans" cxnId="{C6013457-0D86-4EF0-A12F-6D8E1E462FBA}">
      <dgm:prSet/>
      <dgm:spPr/>
      <dgm:t>
        <a:bodyPr/>
        <a:lstStyle/>
        <a:p>
          <a:endParaRPr lang="fi-FI"/>
        </a:p>
      </dgm:t>
    </dgm:pt>
    <dgm:pt modelId="{75BC27BF-5472-4B93-9AA4-5C8D6A4D3432}" type="sibTrans" cxnId="{C6013457-0D86-4EF0-A12F-6D8E1E462FBA}">
      <dgm:prSet/>
      <dgm:spPr/>
      <dgm:t>
        <a:bodyPr/>
        <a:lstStyle/>
        <a:p>
          <a:endParaRPr lang="fi-FI"/>
        </a:p>
      </dgm:t>
    </dgm:pt>
    <dgm:pt modelId="{E73DDCE2-7B5F-41ED-B6CF-787B411F87A0}" type="pres">
      <dgm:prSet presAssocID="{D9CE7CED-CC25-4726-92BC-153FDE125DD3}" presName="Name0" presStyleCnt="0">
        <dgm:presLayoutVars>
          <dgm:dir/>
          <dgm:animLvl val="lvl"/>
          <dgm:resizeHandles/>
        </dgm:presLayoutVars>
      </dgm:prSet>
      <dgm:spPr/>
    </dgm:pt>
    <dgm:pt modelId="{73272E7A-B0F1-4BB8-BFED-5039A27BB23D}" type="pres">
      <dgm:prSet presAssocID="{A3CD067D-0FE4-4A6F-9C88-CFEEE91345C0}" presName="linNode" presStyleCnt="0"/>
      <dgm:spPr/>
    </dgm:pt>
    <dgm:pt modelId="{0C7A83E2-80B4-4BF1-9152-1CCB28816D41}" type="pres">
      <dgm:prSet presAssocID="{A3CD067D-0FE4-4A6F-9C88-CFEEE91345C0}" presName="parentShp" presStyleLbl="node1" presStyleIdx="0" presStyleCnt="2">
        <dgm:presLayoutVars>
          <dgm:bulletEnabled val="1"/>
        </dgm:presLayoutVars>
      </dgm:prSet>
      <dgm:spPr/>
    </dgm:pt>
    <dgm:pt modelId="{662BC037-9594-46D7-8CB3-9F0745DF89B3}" type="pres">
      <dgm:prSet presAssocID="{A3CD067D-0FE4-4A6F-9C88-CFEEE91345C0}" presName="childShp" presStyleLbl="bgAccFollowNode1" presStyleIdx="0" presStyleCnt="2">
        <dgm:presLayoutVars>
          <dgm:bulletEnabled val="1"/>
        </dgm:presLayoutVars>
      </dgm:prSet>
      <dgm:spPr/>
    </dgm:pt>
    <dgm:pt modelId="{9FDD17DF-C1F3-4948-9E59-F97558C593F8}" type="pres">
      <dgm:prSet presAssocID="{3E4477A8-7214-4C2F-BEDF-B2E052DA5AEA}" presName="spacing" presStyleCnt="0"/>
      <dgm:spPr/>
    </dgm:pt>
    <dgm:pt modelId="{657CC985-8BFC-408F-A0E1-9152E14CC0DB}" type="pres">
      <dgm:prSet presAssocID="{84B892E1-7E5E-4CD9-A9FB-232431EF5EED}" presName="linNode" presStyleCnt="0"/>
      <dgm:spPr/>
    </dgm:pt>
    <dgm:pt modelId="{1D0EDF23-0983-49E5-B399-94514FAAB99B}" type="pres">
      <dgm:prSet presAssocID="{84B892E1-7E5E-4CD9-A9FB-232431EF5EED}" presName="parentShp" presStyleLbl="node1" presStyleIdx="1" presStyleCnt="2">
        <dgm:presLayoutVars>
          <dgm:bulletEnabled val="1"/>
        </dgm:presLayoutVars>
      </dgm:prSet>
      <dgm:spPr/>
    </dgm:pt>
    <dgm:pt modelId="{98037448-DA57-4367-96D8-CBD447DEBAE6}" type="pres">
      <dgm:prSet presAssocID="{84B892E1-7E5E-4CD9-A9FB-232431EF5EED}" presName="childShp" presStyleLbl="bgAccFollowNode1" presStyleIdx="1" presStyleCnt="2" custLinFactNeighborX="-792">
        <dgm:presLayoutVars>
          <dgm:bulletEnabled val="1"/>
        </dgm:presLayoutVars>
      </dgm:prSet>
      <dgm:spPr/>
    </dgm:pt>
  </dgm:ptLst>
  <dgm:cxnLst>
    <dgm:cxn modelId="{7E05FA0C-0C7C-461D-BD94-F235B31DDF24}" srcId="{D9CE7CED-CC25-4726-92BC-153FDE125DD3}" destId="{84B892E1-7E5E-4CD9-A9FB-232431EF5EED}" srcOrd="1" destOrd="0" parTransId="{3FDEFE94-4393-4338-87B5-5BA7110D6C87}" sibTransId="{664AC8D6-BD20-4358-93BF-4CEC30892EC7}"/>
    <dgm:cxn modelId="{9EBA8A24-1F0B-475D-8A42-4E0203126C34}" type="presOf" srcId="{F577333F-A2BD-4408-BCAD-A556E310304C}" destId="{662BC037-9594-46D7-8CB3-9F0745DF89B3}" srcOrd="0" destOrd="0" presId="urn:microsoft.com/office/officeart/2005/8/layout/vList6"/>
    <dgm:cxn modelId="{18B72829-49E7-45A6-8861-02D2CFF06FF0}" type="presOf" srcId="{A3CD067D-0FE4-4A6F-9C88-CFEEE91345C0}" destId="{0C7A83E2-80B4-4BF1-9152-1CCB28816D41}" srcOrd="0" destOrd="0" presId="urn:microsoft.com/office/officeart/2005/8/layout/vList6"/>
    <dgm:cxn modelId="{C6013457-0D86-4EF0-A12F-6D8E1E462FBA}" srcId="{84B892E1-7E5E-4CD9-A9FB-232431EF5EED}" destId="{2AEDB031-CBC2-42D5-9B2D-303C7D55263A}" srcOrd="0" destOrd="0" parTransId="{AD366CAC-8CE6-43A9-8996-2F1666FB1731}" sibTransId="{75BC27BF-5472-4B93-9AA4-5C8D6A4D3432}"/>
    <dgm:cxn modelId="{4EFE5185-8E68-4453-9D70-4FCBBBE70D6F}" type="presOf" srcId="{84B892E1-7E5E-4CD9-A9FB-232431EF5EED}" destId="{1D0EDF23-0983-49E5-B399-94514FAAB99B}" srcOrd="0" destOrd="0" presId="urn:microsoft.com/office/officeart/2005/8/layout/vList6"/>
    <dgm:cxn modelId="{3F63EB96-2F9B-430D-9607-5F7CA01CE6DC}" type="presOf" srcId="{2AEDB031-CBC2-42D5-9B2D-303C7D55263A}" destId="{98037448-DA57-4367-96D8-CBD447DEBAE6}" srcOrd="0" destOrd="0" presId="urn:microsoft.com/office/officeart/2005/8/layout/vList6"/>
    <dgm:cxn modelId="{D5644EBD-3C18-4F65-BBF8-683D56D6904E}" type="presOf" srcId="{D9CE7CED-CC25-4726-92BC-153FDE125DD3}" destId="{E73DDCE2-7B5F-41ED-B6CF-787B411F87A0}" srcOrd="0" destOrd="0" presId="urn:microsoft.com/office/officeart/2005/8/layout/vList6"/>
    <dgm:cxn modelId="{8B2CFEC8-2A15-40D9-952A-B15079CDA988}" srcId="{A3CD067D-0FE4-4A6F-9C88-CFEEE91345C0}" destId="{F577333F-A2BD-4408-BCAD-A556E310304C}" srcOrd="0" destOrd="0" parTransId="{BAD47174-E68F-42C5-BB00-08FA586009F2}" sibTransId="{A1436F68-9A7D-4496-ABF0-9E2DFD44013A}"/>
    <dgm:cxn modelId="{DEA6F5E1-3BCD-4B89-872A-940D26C28ADF}" srcId="{D9CE7CED-CC25-4726-92BC-153FDE125DD3}" destId="{A3CD067D-0FE4-4A6F-9C88-CFEEE91345C0}" srcOrd="0" destOrd="0" parTransId="{2BFFFA0C-FD3A-476F-A8B9-BE82A456C465}" sibTransId="{3E4477A8-7214-4C2F-BEDF-B2E052DA5AEA}"/>
    <dgm:cxn modelId="{5C46E14C-2E0D-494E-94AF-4EBDD1FCCD10}" type="presParOf" srcId="{E73DDCE2-7B5F-41ED-B6CF-787B411F87A0}" destId="{73272E7A-B0F1-4BB8-BFED-5039A27BB23D}" srcOrd="0" destOrd="0" presId="urn:microsoft.com/office/officeart/2005/8/layout/vList6"/>
    <dgm:cxn modelId="{B2E3300D-12D8-49C5-AAFA-111879F3CFC7}" type="presParOf" srcId="{73272E7A-B0F1-4BB8-BFED-5039A27BB23D}" destId="{0C7A83E2-80B4-4BF1-9152-1CCB28816D41}" srcOrd="0" destOrd="0" presId="urn:microsoft.com/office/officeart/2005/8/layout/vList6"/>
    <dgm:cxn modelId="{50B8DB21-B666-480F-90F1-644A4B528F82}" type="presParOf" srcId="{73272E7A-B0F1-4BB8-BFED-5039A27BB23D}" destId="{662BC037-9594-46D7-8CB3-9F0745DF89B3}" srcOrd="1" destOrd="0" presId="urn:microsoft.com/office/officeart/2005/8/layout/vList6"/>
    <dgm:cxn modelId="{3EE4388F-EFDC-4AA2-9D01-2EE454FF2194}" type="presParOf" srcId="{E73DDCE2-7B5F-41ED-B6CF-787B411F87A0}" destId="{9FDD17DF-C1F3-4948-9E59-F97558C593F8}" srcOrd="1" destOrd="0" presId="urn:microsoft.com/office/officeart/2005/8/layout/vList6"/>
    <dgm:cxn modelId="{F8DCBC04-5F96-47F1-8104-0741CA7ECDEC}" type="presParOf" srcId="{E73DDCE2-7B5F-41ED-B6CF-787B411F87A0}" destId="{657CC985-8BFC-408F-A0E1-9152E14CC0DB}" srcOrd="2" destOrd="0" presId="urn:microsoft.com/office/officeart/2005/8/layout/vList6"/>
    <dgm:cxn modelId="{11DD5F03-364B-40B5-9BA8-FAF00DAF8E8C}" type="presParOf" srcId="{657CC985-8BFC-408F-A0E1-9152E14CC0DB}" destId="{1D0EDF23-0983-49E5-B399-94514FAAB99B}" srcOrd="0" destOrd="0" presId="urn:microsoft.com/office/officeart/2005/8/layout/vList6"/>
    <dgm:cxn modelId="{B94BDD07-5308-4778-A3F5-C66F4E221E47}" type="presParOf" srcId="{657CC985-8BFC-408F-A0E1-9152E14CC0DB}" destId="{98037448-DA57-4367-96D8-CBD447DEBAE6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77D1459-D22E-4586-8BC3-552DE726ADC4}" type="doc">
      <dgm:prSet loTypeId="urn:microsoft.com/office/officeart/2005/8/layout/pyramid1" loCatId="pyramid" qsTypeId="urn:microsoft.com/office/officeart/2005/8/quickstyle/simple1" qsCatId="simple" csTypeId="urn:microsoft.com/office/officeart/2005/8/colors/colorful1" csCatId="colorful" phldr="1"/>
      <dgm:spPr/>
    </dgm:pt>
    <dgm:pt modelId="{44CA5F67-E2CA-4175-8BDF-350025DFB1AC}">
      <dgm:prSet phldrT="[Teksti]" phldr="0" custT="1"/>
      <dgm:spPr/>
      <dgm:t>
        <a:bodyPr/>
        <a:lstStyle/>
        <a:p>
          <a:r>
            <a:rPr lang="fi-FI" sz="3200" b="1">
              <a:latin typeface="Calibri Light" panose="020F0302020204030204"/>
            </a:rPr>
            <a:t>Tiedot</a:t>
          </a:r>
          <a:endParaRPr lang="fi-FI" sz="3200" b="1" dirty="0"/>
        </a:p>
      </dgm:t>
    </dgm:pt>
    <dgm:pt modelId="{D2CD7CE3-7252-4D1E-99B1-FEF01509CA20}" type="parTrans" cxnId="{5E0CAC57-8D59-4272-A42D-26DE710995F2}">
      <dgm:prSet/>
      <dgm:spPr/>
      <dgm:t>
        <a:bodyPr/>
        <a:lstStyle/>
        <a:p>
          <a:endParaRPr lang="fi-FI"/>
        </a:p>
      </dgm:t>
    </dgm:pt>
    <dgm:pt modelId="{CF672DFD-E047-49E2-ADED-DE1AC0529260}" type="sibTrans" cxnId="{5E0CAC57-8D59-4272-A42D-26DE710995F2}">
      <dgm:prSet/>
      <dgm:spPr/>
      <dgm:t>
        <a:bodyPr/>
        <a:lstStyle/>
        <a:p>
          <a:endParaRPr lang="fi-FI"/>
        </a:p>
      </dgm:t>
    </dgm:pt>
    <dgm:pt modelId="{9A9E3DCA-2B4D-4203-8967-B62A5A81BF1D}">
      <dgm:prSet phldrT="[Teksti]" phldr="0" custT="1"/>
      <dgm:spPr/>
      <dgm:t>
        <a:bodyPr/>
        <a:lstStyle/>
        <a:p>
          <a:r>
            <a:rPr lang="fi-FI" sz="4000" b="1" dirty="0">
              <a:latin typeface="Calibri Light" panose="020F0302020204030204"/>
            </a:rPr>
            <a:t>Taidot</a:t>
          </a:r>
          <a:endParaRPr lang="fi-FI" sz="4000" b="1" dirty="0"/>
        </a:p>
      </dgm:t>
    </dgm:pt>
    <dgm:pt modelId="{9DE16FB7-51BE-4B5A-B726-B35176DD4285}" type="parTrans" cxnId="{2C601E2A-D8BD-42B3-8D7F-8A824D2966BF}">
      <dgm:prSet/>
      <dgm:spPr/>
      <dgm:t>
        <a:bodyPr/>
        <a:lstStyle/>
        <a:p>
          <a:endParaRPr lang="fi-FI"/>
        </a:p>
      </dgm:t>
    </dgm:pt>
    <dgm:pt modelId="{DA697350-95A8-4490-9837-353B1C47602F}" type="sibTrans" cxnId="{2C601E2A-D8BD-42B3-8D7F-8A824D2966BF}">
      <dgm:prSet/>
      <dgm:spPr/>
      <dgm:t>
        <a:bodyPr/>
        <a:lstStyle/>
        <a:p>
          <a:endParaRPr lang="fi-FI"/>
        </a:p>
      </dgm:t>
    </dgm:pt>
    <dgm:pt modelId="{FF88B266-177E-4C9B-96CF-1EF846FC5C40}">
      <dgm:prSet phldrT="[Teksti]" phldr="0"/>
      <dgm:spPr/>
      <dgm:t>
        <a:bodyPr/>
        <a:lstStyle/>
        <a:p>
          <a:pPr rtl="0"/>
          <a:r>
            <a:rPr lang="fi-FI" b="1">
              <a:latin typeface="Trebuchet MS" panose="020B0603020202020204"/>
            </a:rPr>
            <a:t>Asenteet ja arvot</a:t>
          </a:r>
          <a:endParaRPr lang="fi-FI" b="1" dirty="0">
            <a:latin typeface="Trebuchet MS" panose="020B0603020202020204"/>
          </a:endParaRPr>
        </a:p>
      </dgm:t>
    </dgm:pt>
    <dgm:pt modelId="{2C4E870C-6798-4F02-B579-90095039745F}" type="parTrans" cxnId="{8D2E91C1-5B16-4CB5-A3F0-A79636C4A7C8}">
      <dgm:prSet/>
      <dgm:spPr/>
      <dgm:t>
        <a:bodyPr/>
        <a:lstStyle/>
        <a:p>
          <a:endParaRPr lang="fi-FI"/>
        </a:p>
      </dgm:t>
    </dgm:pt>
    <dgm:pt modelId="{A9C0DC89-B405-47F4-AB63-224E93A67A6E}" type="sibTrans" cxnId="{8D2E91C1-5B16-4CB5-A3F0-A79636C4A7C8}">
      <dgm:prSet/>
      <dgm:spPr/>
      <dgm:t>
        <a:bodyPr/>
        <a:lstStyle/>
        <a:p>
          <a:endParaRPr lang="fi-FI"/>
        </a:p>
      </dgm:t>
    </dgm:pt>
    <dgm:pt modelId="{585A5EB7-68FA-4A52-BD79-574CDE88F237}" type="pres">
      <dgm:prSet presAssocID="{B77D1459-D22E-4586-8BC3-552DE726ADC4}" presName="Name0" presStyleCnt="0">
        <dgm:presLayoutVars>
          <dgm:dir/>
          <dgm:animLvl val="lvl"/>
          <dgm:resizeHandles val="exact"/>
        </dgm:presLayoutVars>
      </dgm:prSet>
      <dgm:spPr/>
    </dgm:pt>
    <dgm:pt modelId="{B50B8613-1359-4B3C-B918-0D5B5E04ABD2}" type="pres">
      <dgm:prSet presAssocID="{44CA5F67-E2CA-4175-8BDF-350025DFB1AC}" presName="Name8" presStyleCnt="0"/>
      <dgm:spPr/>
    </dgm:pt>
    <dgm:pt modelId="{DB0D9CAB-42F2-41A3-872B-F9A23FCC0BE5}" type="pres">
      <dgm:prSet presAssocID="{44CA5F67-E2CA-4175-8BDF-350025DFB1AC}" presName="level" presStyleLbl="node1" presStyleIdx="0" presStyleCnt="3" custScaleX="101626">
        <dgm:presLayoutVars>
          <dgm:chMax val="1"/>
          <dgm:bulletEnabled val="1"/>
        </dgm:presLayoutVars>
      </dgm:prSet>
      <dgm:spPr/>
    </dgm:pt>
    <dgm:pt modelId="{5F32E004-2B46-4D42-AC72-217CDCAFD4F3}" type="pres">
      <dgm:prSet presAssocID="{44CA5F67-E2CA-4175-8BDF-350025DFB1AC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DA7A36AD-0B79-427B-8FBF-5640BDD4B6E4}" type="pres">
      <dgm:prSet presAssocID="{9A9E3DCA-2B4D-4203-8967-B62A5A81BF1D}" presName="Name8" presStyleCnt="0"/>
      <dgm:spPr/>
    </dgm:pt>
    <dgm:pt modelId="{5F8BB0A5-F438-45E2-A310-90345B4C49C3}" type="pres">
      <dgm:prSet presAssocID="{9A9E3DCA-2B4D-4203-8967-B62A5A81BF1D}" presName="level" presStyleLbl="node1" presStyleIdx="1" presStyleCnt="3">
        <dgm:presLayoutVars>
          <dgm:chMax val="1"/>
          <dgm:bulletEnabled val="1"/>
        </dgm:presLayoutVars>
      </dgm:prSet>
      <dgm:spPr/>
    </dgm:pt>
    <dgm:pt modelId="{287F1F5A-5D70-48B1-AEAA-E5C5B9680D7D}" type="pres">
      <dgm:prSet presAssocID="{9A9E3DCA-2B4D-4203-8967-B62A5A81BF1D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318770E3-BF0D-44BA-931E-383A2BD5191A}" type="pres">
      <dgm:prSet presAssocID="{FF88B266-177E-4C9B-96CF-1EF846FC5C40}" presName="Name8" presStyleCnt="0"/>
      <dgm:spPr/>
    </dgm:pt>
    <dgm:pt modelId="{75ABE4BB-FD3F-4065-8007-D7FF0BEAC29D}" type="pres">
      <dgm:prSet presAssocID="{FF88B266-177E-4C9B-96CF-1EF846FC5C40}" presName="level" presStyleLbl="node1" presStyleIdx="2" presStyleCnt="3">
        <dgm:presLayoutVars>
          <dgm:chMax val="1"/>
          <dgm:bulletEnabled val="1"/>
        </dgm:presLayoutVars>
      </dgm:prSet>
      <dgm:spPr/>
    </dgm:pt>
    <dgm:pt modelId="{217DE94B-55ED-4F76-9FD0-2A75B624D5E2}" type="pres">
      <dgm:prSet presAssocID="{FF88B266-177E-4C9B-96CF-1EF846FC5C40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4DEBED12-1759-4721-9619-185351AB276B}" type="presOf" srcId="{44CA5F67-E2CA-4175-8BDF-350025DFB1AC}" destId="{DB0D9CAB-42F2-41A3-872B-F9A23FCC0BE5}" srcOrd="0" destOrd="0" presId="urn:microsoft.com/office/officeart/2005/8/layout/pyramid1"/>
    <dgm:cxn modelId="{2C601E2A-D8BD-42B3-8D7F-8A824D2966BF}" srcId="{B77D1459-D22E-4586-8BC3-552DE726ADC4}" destId="{9A9E3DCA-2B4D-4203-8967-B62A5A81BF1D}" srcOrd="1" destOrd="0" parTransId="{9DE16FB7-51BE-4B5A-B726-B35176DD4285}" sibTransId="{DA697350-95A8-4490-9837-353B1C47602F}"/>
    <dgm:cxn modelId="{6928345D-673C-41FD-ADED-383E9F84D65D}" type="presOf" srcId="{9A9E3DCA-2B4D-4203-8967-B62A5A81BF1D}" destId="{287F1F5A-5D70-48B1-AEAA-E5C5B9680D7D}" srcOrd="1" destOrd="0" presId="urn:microsoft.com/office/officeart/2005/8/layout/pyramid1"/>
    <dgm:cxn modelId="{5E0CAC57-8D59-4272-A42D-26DE710995F2}" srcId="{B77D1459-D22E-4586-8BC3-552DE726ADC4}" destId="{44CA5F67-E2CA-4175-8BDF-350025DFB1AC}" srcOrd="0" destOrd="0" parTransId="{D2CD7CE3-7252-4D1E-99B1-FEF01509CA20}" sibTransId="{CF672DFD-E047-49E2-ADED-DE1AC0529260}"/>
    <dgm:cxn modelId="{D9D9B45A-5603-4266-BBCD-BFBC138A8CED}" type="presOf" srcId="{FF88B266-177E-4C9B-96CF-1EF846FC5C40}" destId="{75ABE4BB-FD3F-4065-8007-D7FF0BEAC29D}" srcOrd="0" destOrd="0" presId="urn:microsoft.com/office/officeart/2005/8/layout/pyramid1"/>
    <dgm:cxn modelId="{CF9BFD86-07F3-432B-A080-B35097F7415B}" type="presOf" srcId="{B77D1459-D22E-4586-8BC3-552DE726ADC4}" destId="{585A5EB7-68FA-4A52-BD79-574CDE88F237}" srcOrd="0" destOrd="0" presId="urn:microsoft.com/office/officeart/2005/8/layout/pyramid1"/>
    <dgm:cxn modelId="{8D2E91C1-5B16-4CB5-A3F0-A79636C4A7C8}" srcId="{B77D1459-D22E-4586-8BC3-552DE726ADC4}" destId="{FF88B266-177E-4C9B-96CF-1EF846FC5C40}" srcOrd="2" destOrd="0" parTransId="{2C4E870C-6798-4F02-B579-90095039745F}" sibTransId="{A9C0DC89-B405-47F4-AB63-224E93A67A6E}"/>
    <dgm:cxn modelId="{BFFF0CCE-4B3C-485A-8A9A-4B0C02342C51}" type="presOf" srcId="{9A9E3DCA-2B4D-4203-8967-B62A5A81BF1D}" destId="{5F8BB0A5-F438-45E2-A310-90345B4C49C3}" srcOrd="0" destOrd="0" presId="urn:microsoft.com/office/officeart/2005/8/layout/pyramid1"/>
    <dgm:cxn modelId="{EB364FE4-9658-4412-8177-0E04FCF99EC5}" type="presOf" srcId="{44CA5F67-E2CA-4175-8BDF-350025DFB1AC}" destId="{5F32E004-2B46-4D42-AC72-217CDCAFD4F3}" srcOrd="1" destOrd="0" presId="urn:microsoft.com/office/officeart/2005/8/layout/pyramid1"/>
    <dgm:cxn modelId="{1C3076FF-65A1-4A46-AECF-31ABEDD62BF6}" type="presOf" srcId="{FF88B266-177E-4C9B-96CF-1EF846FC5C40}" destId="{217DE94B-55ED-4F76-9FD0-2A75B624D5E2}" srcOrd="1" destOrd="0" presId="urn:microsoft.com/office/officeart/2005/8/layout/pyramid1"/>
    <dgm:cxn modelId="{DCFE9D6A-3456-4103-A242-45CF2AC7EEF9}" type="presParOf" srcId="{585A5EB7-68FA-4A52-BD79-574CDE88F237}" destId="{B50B8613-1359-4B3C-B918-0D5B5E04ABD2}" srcOrd="0" destOrd="0" presId="urn:microsoft.com/office/officeart/2005/8/layout/pyramid1"/>
    <dgm:cxn modelId="{37D4FB7C-7D94-49C5-9E45-E2E1EE3AEE73}" type="presParOf" srcId="{B50B8613-1359-4B3C-B918-0D5B5E04ABD2}" destId="{DB0D9CAB-42F2-41A3-872B-F9A23FCC0BE5}" srcOrd="0" destOrd="0" presId="urn:microsoft.com/office/officeart/2005/8/layout/pyramid1"/>
    <dgm:cxn modelId="{41790D39-18B9-42AB-8F08-629711109007}" type="presParOf" srcId="{B50B8613-1359-4B3C-B918-0D5B5E04ABD2}" destId="{5F32E004-2B46-4D42-AC72-217CDCAFD4F3}" srcOrd="1" destOrd="0" presId="urn:microsoft.com/office/officeart/2005/8/layout/pyramid1"/>
    <dgm:cxn modelId="{5C05767A-1BE3-46BD-9F03-E6427877A6FB}" type="presParOf" srcId="{585A5EB7-68FA-4A52-BD79-574CDE88F237}" destId="{DA7A36AD-0B79-427B-8FBF-5640BDD4B6E4}" srcOrd="1" destOrd="0" presId="urn:microsoft.com/office/officeart/2005/8/layout/pyramid1"/>
    <dgm:cxn modelId="{8A9B4E67-668F-4785-9BDF-9D21D7F045DA}" type="presParOf" srcId="{DA7A36AD-0B79-427B-8FBF-5640BDD4B6E4}" destId="{5F8BB0A5-F438-45E2-A310-90345B4C49C3}" srcOrd="0" destOrd="0" presId="urn:microsoft.com/office/officeart/2005/8/layout/pyramid1"/>
    <dgm:cxn modelId="{7CCB1BE1-B4C8-4883-96F5-3E9D71724FE9}" type="presParOf" srcId="{DA7A36AD-0B79-427B-8FBF-5640BDD4B6E4}" destId="{287F1F5A-5D70-48B1-AEAA-E5C5B9680D7D}" srcOrd="1" destOrd="0" presId="urn:microsoft.com/office/officeart/2005/8/layout/pyramid1"/>
    <dgm:cxn modelId="{018BBE1B-760E-43AE-9AB0-C880E1F66C98}" type="presParOf" srcId="{585A5EB7-68FA-4A52-BD79-574CDE88F237}" destId="{318770E3-BF0D-44BA-931E-383A2BD5191A}" srcOrd="2" destOrd="0" presId="urn:microsoft.com/office/officeart/2005/8/layout/pyramid1"/>
    <dgm:cxn modelId="{B140E358-F4F6-4F82-8256-F83C37737064}" type="presParOf" srcId="{318770E3-BF0D-44BA-931E-383A2BD5191A}" destId="{75ABE4BB-FD3F-4065-8007-D7FF0BEAC29D}" srcOrd="0" destOrd="0" presId="urn:microsoft.com/office/officeart/2005/8/layout/pyramid1"/>
    <dgm:cxn modelId="{E272FAC7-66C7-4150-AD5B-7E84DB76EFF0}" type="presParOf" srcId="{318770E3-BF0D-44BA-931E-383A2BD5191A}" destId="{217DE94B-55ED-4F76-9FD0-2A75B624D5E2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3BAB5B-2A79-4C6E-88B5-F59AF7D61ACB}">
      <dsp:nvSpPr>
        <dsp:cNvPr id="0" name=""/>
        <dsp:cNvSpPr/>
      </dsp:nvSpPr>
      <dsp:spPr>
        <a:xfrm>
          <a:off x="2996" y="522779"/>
          <a:ext cx="3006112" cy="3006112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436" tIns="26670" rIns="165436" bIns="2667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 dirty="0"/>
            <a:t>Eri kulttuurien tuntemuksesi lisääntyy</a:t>
          </a:r>
          <a:endParaRPr lang="en-US" sz="2100" kern="1200" dirty="0"/>
        </a:p>
      </dsp:txBody>
      <dsp:txXfrm>
        <a:off x="443231" y="963014"/>
        <a:ext cx="2125642" cy="2125642"/>
      </dsp:txXfrm>
    </dsp:sp>
    <dsp:sp modelId="{9D19D6EF-BD28-414C-9FCF-102A2F4B74FE}">
      <dsp:nvSpPr>
        <dsp:cNvPr id="0" name=""/>
        <dsp:cNvSpPr/>
      </dsp:nvSpPr>
      <dsp:spPr>
        <a:xfrm>
          <a:off x="2407886" y="522779"/>
          <a:ext cx="3006112" cy="3006112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436" tIns="26670" rIns="165436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 dirty="0"/>
            <a:t>Saat varmuutta toisesta kulttuurista tulevan ihmisen kohtaamiseen</a:t>
          </a:r>
        </a:p>
      </dsp:txBody>
      <dsp:txXfrm>
        <a:off x="2848121" y="963014"/>
        <a:ext cx="2125642" cy="2125642"/>
      </dsp:txXfrm>
    </dsp:sp>
    <dsp:sp modelId="{498E9EB3-FB6D-489E-9E37-13D468199856}">
      <dsp:nvSpPr>
        <dsp:cNvPr id="0" name=""/>
        <dsp:cNvSpPr/>
      </dsp:nvSpPr>
      <dsp:spPr>
        <a:xfrm>
          <a:off x="4812776" y="522779"/>
          <a:ext cx="3006112" cy="3006112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436" tIns="26670" rIns="165436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 dirty="0"/>
            <a:t>Kuulet ja opit toisten kokemuksista</a:t>
          </a:r>
        </a:p>
      </dsp:txBody>
      <dsp:txXfrm>
        <a:off x="5253011" y="963014"/>
        <a:ext cx="2125642" cy="2125642"/>
      </dsp:txXfrm>
    </dsp:sp>
    <dsp:sp modelId="{1215E614-0C9C-4DB4-A6E7-5275A82ECC3D}">
      <dsp:nvSpPr>
        <dsp:cNvPr id="0" name=""/>
        <dsp:cNvSpPr/>
      </dsp:nvSpPr>
      <dsp:spPr>
        <a:xfrm>
          <a:off x="7217666" y="522779"/>
          <a:ext cx="3006112" cy="3006112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436" tIns="26670" rIns="165436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/>
            <a:t>Myönteinen asenne ja kiinnostus muita kulttuureita kohtaan lisääntyy</a:t>
          </a:r>
          <a:endParaRPr lang="en-US" sz="2100" kern="1200" dirty="0"/>
        </a:p>
      </dsp:txBody>
      <dsp:txXfrm>
        <a:off x="7657901" y="963014"/>
        <a:ext cx="2125642" cy="21256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2BC037-9594-46D7-8CB3-9F0745DF89B3}">
      <dsp:nvSpPr>
        <dsp:cNvPr id="0" name=""/>
        <dsp:cNvSpPr/>
      </dsp:nvSpPr>
      <dsp:spPr>
        <a:xfrm>
          <a:off x="3178571" y="460"/>
          <a:ext cx="4767857" cy="1794024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t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300" kern="1200" dirty="0">
              <a:latin typeface="Calibri Light" panose="020F0302020204030204"/>
            </a:rPr>
            <a:t>Kirjoita mitä taustatietoa/ kokemusta sinulla on maahanmuuttajien kanssa työskentelystä</a:t>
          </a:r>
          <a:endParaRPr lang="fi-FI" sz="2300" kern="1200" dirty="0"/>
        </a:p>
      </dsp:txBody>
      <dsp:txXfrm>
        <a:off x="3178571" y="224713"/>
        <a:ext cx="4095098" cy="1345518"/>
      </dsp:txXfrm>
    </dsp:sp>
    <dsp:sp modelId="{0C7A83E2-80B4-4BF1-9152-1CCB28816D41}">
      <dsp:nvSpPr>
        <dsp:cNvPr id="0" name=""/>
        <dsp:cNvSpPr/>
      </dsp:nvSpPr>
      <dsp:spPr>
        <a:xfrm>
          <a:off x="0" y="460"/>
          <a:ext cx="3178571" cy="1794024"/>
        </a:xfrm>
        <a:prstGeom prst="round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marL="0" lvl="0" indent="0" algn="ctr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4300" kern="1200">
              <a:latin typeface="Calibri Light" panose="020F0302020204030204"/>
            </a:rPr>
            <a:t>Kouluttajan nimi</a:t>
          </a:r>
          <a:endParaRPr lang="fi-FI" sz="4300" kern="1200" dirty="0"/>
        </a:p>
      </dsp:txBody>
      <dsp:txXfrm>
        <a:off x="87577" y="88037"/>
        <a:ext cx="3003417" cy="1618870"/>
      </dsp:txXfrm>
    </dsp:sp>
    <dsp:sp modelId="{98037448-DA57-4367-96D8-CBD447DEBAE6}">
      <dsp:nvSpPr>
        <dsp:cNvPr id="0" name=""/>
        <dsp:cNvSpPr/>
      </dsp:nvSpPr>
      <dsp:spPr>
        <a:xfrm>
          <a:off x="3153397" y="1973886"/>
          <a:ext cx="4767857" cy="1794024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t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i-FI" sz="2300" kern="1200"/>
        </a:p>
      </dsp:txBody>
      <dsp:txXfrm>
        <a:off x="3153397" y="2198139"/>
        <a:ext cx="4095098" cy="1345518"/>
      </dsp:txXfrm>
    </dsp:sp>
    <dsp:sp modelId="{1D0EDF23-0983-49E5-B399-94514FAAB99B}">
      <dsp:nvSpPr>
        <dsp:cNvPr id="0" name=""/>
        <dsp:cNvSpPr/>
      </dsp:nvSpPr>
      <dsp:spPr>
        <a:xfrm>
          <a:off x="0" y="1973886"/>
          <a:ext cx="3178571" cy="1794024"/>
        </a:xfrm>
        <a:prstGeom prst="roundRect">
          <a:avLst/>
        </a:prstGeom>
        <a:solidFill>
          <a:schemeClr val="accent2">
            <a:shade val="80000"/>
            <a:hueOff val="-481415"/>
            <a:satOff val="10166"/>
            <a:lumOff val="270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marL="0" lvl="0" indent="0" algn="ctr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4300" kern="1200">
              <a:latin typeface="Calibri Light" panose="020F0302020204030204"/>
            </a:rPr>
            <a:t>Kouluttajan nimi</a:t>
          </a:r>
          <a:endParaRPr lang="fi-FI" sz="4300" kern="1200" dirty="0"/>
        </a:p>
      </dsp:txBody>
      <dsp:txXfrm>
        <a:off x="87577" y="2061463"/>
        <a:ext cx="3003417" cy="16188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0D9CAB-42F2-41A3-872B-F9A23FCC0BE5}">
      <dsp:nvSpPr>
        <dsp:cNvPr id="0" name=""/>
        <dsp:cNvSpPr/>
      </dsp:nvSpPr>
      <dsp:spPr>
        <a:xfrm>
          <a:off x="1518055" y="0"/>
          <a:ext cx="1555384" cy="1287537"/>
        </a:xfrm>
        <a:prstGeom prst="trapezoid">
          <a:avLst>
            <a:gd name="adj" fmla="val 5943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200" b="1" kern="1200">
              <a:latin typeface="Calibri Light" panose="020F0302020204030204"/>
            </a:rPr>
            <a:t>Tiedot</a:t>
          </a:r>
          <a:endParaRPr lang="fi-FI" sz="3200" b="1" kern="1200" dirty="0"/>
        </a:p>
      </dsp:txBody>
      <dsp:txXfrm>
        <a:off x="1518055" y="0"/>
        <a:ext cx="1555384" cy="1287537"/>
      </dsp:txXfrm>
    </dsp:sp>
    <dsp:sp modelId="{5F8BB0A5-F438-45E2-A310-90345B4C49C3}">
      <dsp:nvSpPr>
        <dsp:cNvPr id="0" name=""/>
        <dsp:cNvSpPr/>
      </dsp:nvSpPr>
      <dsp:spPr>
        <a:xfrm>
          <a:off x="765249" y="1287537"/>
          <a:ext cx="3060996" cy="1287537"/>
        </a:xfrm>
        <a:prstGeom prst="trapezoid">
          <a:avLst>
            <a:gd name="adj" fmla="val 5943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4000" b="1" kern="1200" dirty="0">
              <a:latin typeface="Calibri Light" panose="020F0302020204030204"/>
            </a:rPr>
            <a:t>Taidot</a:t>
          </a:r>
          <a:endParaRPr lang="fi-FI" sz="4000" b="1" kern="1200" dirty="0"/>
        </a:p>
      </dsp:txBody>
      <dsp:txXfrm>
        <a:off x="1300923" y="1287537"/>
        <a:ext cx="1989647" cy="1287537"/>
      </dsp:txXfrm>
    </dsp:sp>
    <dsp:sp modelId="{75ABE4BB-FD3F-4065-8007-D7FF0BEAC29D}">
      <dsp:nvSpPr>
        <dsp:cNvPr id="0" name=""/>
        <dsp:cNvSpPr/>
      </dsp:nvSpPr>
      <dsp:spPr>
        <a:xfrm>
          <a:off x="0" y="2575075"/>
          <a:ext cx="4591495" cy="1287537"/>
        </a:xfrm>
        <a:prstGeom prst="trapezoid">
          <a:avLst>
            <a:gd name="adj" fmla="val 5943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4400" b="1" kern="1200">
              <a:latin typeface="Trebuchet MS" panose="020B0603020202020204"/>
            </a:rPr>
            <a:t>Asenteet ja arvot</a:t>
          </a:r>
          <a:endParaRPr lang="fi-FI" sz="4400" b="1" kern="1200" dirty="0">
            <a:latin typeface="Trebuchet MS" panose="020B0603020202020204"/>
          </a:endParaRPr>
        </a:p>
      </dsp:txBody>
      <dsp:txXfrm>
        <a:off x="803511" y="2575075"/>
        <a:ext cx="2984471" cy="12875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47745" y="0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2EF6E9-4FD9-4476-973A-A06374CC860E}" type="datetimeFigureOut">
              <a:rPr lang="fi-FI" smtClean="0"/>
              <a:t>11.11.2022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39838"/>
            <a:ext cx="5954713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9292" y="4776431"/>
            <a:ext cx="5434330" cy="390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427076"/>
            <a:ext cx="2943596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47745" y="9427076"/>
            <a:ext cx="2943596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51B5F2-7B3F-4C20-97E2-DC317172AEA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10360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51B5F2-7B3F-4C20-97E2-DC317172AEAB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18165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Geneettinen</a:t>
            </a:r>
            <a:r>
              <a:rPr lang="en-US"/>
              <a:t> </a:t>
            </a:r>
            <a:r>
              <a:rPr lang="en-US" err="1"/>
              <a:t>perimä</a:t>
            </a:r>
            <a:r>
              <a:rPr lang="en-US"/>
              <a:t>, </a:t>
            </a:r>
            <a:r>
              <a:rPr lang="en-US" err="1"/>
              <a:t>kansa</a:t>
            </a:r>
            <a:r>
              <a:rPr lang="en-US"/>
              <a:t>, "</a:t>
            </a:r>
            <a:r>
              <a:rPr lang="en-US" err="1"/>
              <a:t>rotu</a:t>
            </a:r>
            <a:r>
              <a:rPr lang="en-US"/>
              <a:t>", </a:t>
            </a:r>
            <a:r>
              <a:rPr lang="en-US" err="1"/>
              <a:t>heimo</a:t>
            </a:r>
            <a:r>
              <a:rPr lang="en-US"/>
              <a:t>, </a:t>
            </a:r>
            <a:r>
              <a:rPr lang="en-US" err="1"/>
              <a:t>klaani</a:t>
            </a:r>
            <a:r>
              <a:rPr lang="en-US"/>
              <a:t>... </a:t>
            </a:r>
            <a:endParaRPr lang="fi-FI"/>
          </a:p>
          <a:p>
            <a:r>
              <a:rPr lang="en-US" dirty="0" err="1"/>
              <a:t>Kansalaisuus</a:t>
            </a:r>
            <a:r>
              <a:rPr lang="en-US" dirty="0"/>
              <a:t>: </a:t>
            </a:r>
            <a:r>
              <a:rPr lang="en-US" dirty="0" err="1"/>
              <a:t>alue</a:t>
            </a:r>
            <a:r>
              <a:rPr lang="en-US" dirty="0"/>
              <a:t>, </a:t>
            </a:r>
            <a:r>
              <a:rPr lang="en-US" dirty="0" err="1"/>
              <a:t>valtio</a:t>
            </a:r>
            <a:r>
              <a:rPr lang="en-US" dirty="0"/>
              <a:t>, </a:t>
            </a:r>
            <a:r>
              <a:rPr lang="en-US" dirty="0" err="1"/>
              <a:t>yhteis-kuntajärjestelmä</a:t>
            </a:r>
            <a:r>
              <a:rPr lang="en-US" dirty="0"/>
              <a:t>....</a:t>
            </a:r>
            <a:r>
              <a:rPr lang="en-US" dirty="0" err="1"/>
              <a:t>Yhteinen</a:t>
            </a:r>
            <a:r>
              <a:rPr lang="en-US" dirty="0"/>
              <a:t> </a:t>
            </a:r>
            <a:r>
              <a:rPr lang="en-US" dirty="0" err="1"/>
              <a:t>tietoisuus</a:t>
            </a:r>
            <a:r>
              <a:rPr lang="en-US" dirty="0"/>
              <a:t> </a:t>
            </a:r>
            <a:r>
              <a:rPr lang="en-US" dirty="0" err="1"/>
              <a:t>historiasta</a:t>
            </a:r>
            <a:r>
              <a:rPr lang="en-US" dirty="0"/>
              <a:t> </a:t>
            </a:r>
            <a:endParaRPr lang="fi-FI" dirty="0"/>
          </a:p>
          <a:p>
            <a:r>
              <a:rPr lang="en-US" dirty="0" err="1"/>
              <a:t>Uskonto</a:t>
            </a:r>
            <a:r>
              <a:rPr lang="en-US" dirty="0"/>
              <a:t>: </a:t>
            </a:r>
            <a:r>
              <a:rPr lang="en-US" dirty="0" err="1"/>
              <a:t>aatteellinen</a:t>
            </a:r>
            <a:r>
              <a:rPr lang="en-US" dirty="0"/>
              <a:t> </a:t>
            </a:r>
            <a:r>
              <a:rPr lang="en-US" dirty="0" err="1"/>
              <a:t>tausta</a:t>
            </a:r>
            <a:r>
              <a:rPr lang="en-US" dirty="0"/>
              <a:t>, </a:t>
            </a:r>
            <a:r>
              <a:rPr lang="en-US" dirty="0" err="1"/>
              <a:t>moraalinormit</a:t>
            </a:r>
            <a:r>
              <a:rPr lang="en-US" dirty="0"/>
              <a:t>, </a:t>
            </a:r>
            <a:r>
              <a:rPr lang="en-US" dirty="0" err="1"/>
              <a:t>käsitys</a:t>
            </a:r>
            <a:r>
              <a:rPr lang="en-US" dirty="0"/>
              <a:t> </a:t>
            </a:r>
            <a:r>
              <a:rPr lang="en-US" dirty="0" err="1"/>
              <a:t>hyvästä</a:t>
            </a:r>
            <a:r>
              <a:rPr lang="en-US" dirty="0"/>
              <a:t> </a:t>
            </a:r>
            <a:r>
              <a:rPr lang="en-US" dirty="0" err="1"/>
              <a:t>elämästä</a:t>
            </a:r>
            <a:r>
              <a:rPr lang="en-US" dirty="0"/>
              <a:t> </a:t>
            </a:r>
            <a:endParaRPr lang="fi-FI" dirty="0"/>
          </a:p>
          <a:p>
            <a:r>
              <a:rPr lang="en-US" dirty="0"/>
              <a:t>Kieli </a:t>
            </a:r>
            <a:endParaRPr lang="fi-FI" dirty="0"/>
          </a:p>
          <a:p>
            <a:r>
              <a:rPr lang="en-US" dirty="0" err="1"/>
              <a:t>Myös</a:t>
            </a:r>
            <a:r>
              <a:rPr lang="en-US" dirty="0"/>
              <a:t>: </a:t>
            </a:r>
            <a:r>
              <a:rPr lang="en-US" dirty="0" err="1"/>
              <a:t>sukupuoli</a:t>
            </a:r>
            <a:r>
              <a:rPr lang="en-US" dirty="0"/>
              <a:t>, </a:t>
            </a:r>
            <a:r>
              <a:rPr lang="en-US" dirty="0" err="1"/>
              <a:t>ikä</a:t>
            </a:r>
            <a:r>
              <a:rPr lang="en-US" dirty="0"/>
              <a:t>-/</a:t>
            </a:r>
            <a:r>
              <a:rPr lang="en-US" dirty="0" err="1"/>
              <a:t>sukupolvi</a:t>
            </a:r>
            <a:r>
              <a:rPr lang="en-US" dirty="0"/>
              <a:t>, </a:t>
            </a:r>
            <a:r>
              <a:rPr lang="en-US" dirty="0" err="1"/>
              <a:t>ammattiryhmä</a:t>
            </a:r>
            <a:r>
              <a:rPr lang="en-US" dirty="0"/>
              <a:t>, </a:t>
            </a:r>
            <a:r>
              <a:rPr lang="en-US" dirty="0" err="1"/>
              <a:t>yhteis-kuntaluokka</a:t>
            </a:r>
            <a:r>
              <a:rPr lang="en-US" dirty="0"/>
              <a:t>, </a:t>
            </a:r>
            <a:r>
              <a:rPr lang="en-US" dirty="0" err="1"/>
              <a:t>kaupunki</a:t>
            </a:r>
            <a:r>
              <a:rPr lang="en-US" dirty="0"/>
              <a:t>/</a:t>
            </a:r>
            <a:r>
              <a:rPr lang="en-US" dirty="0" err="1"/>
              <a:t>maaseutu</a:t>
            </a:r>
            <a:r>
              <a:rPr lang="en-US" dirty="0"/>
              <a:t>, </a:t>
            </a:r>
            <a:r>
              <a:rPr lang="en-US" dirty="0" err="1"/>
              <a:t>poliittinen</a:t>
            </a:r>
            <a:r>
              <a:rPr lang="en-US" dirty="0"/>
              <a:t> </a:t>
            </a:r>
            <a:r>
              <a:rPr lang="en-US" dirty="0" err="1"/>
              <a:t>näkemys</a:t>
            </a:r>
            <a:r>
              <a:rPr lang="en-US" dirty="0"/>
              <a:t>, </a:t>
            </a:r>
            <a:r>
              <a:rPr lang="en-US" dirty="0" err="1"/>
              <a:t>seksuaalinen</a:t>
            </a:r>
            <a:r>
              <a:rPr lang="en-US" dirty="0"/>
              <a:t> </a:t>
            </a:r>
            <a:r>
              <a:rPr lang="en-US" dirty="0" err="1"/>
              <a:t>suuntautuminen</a:t>
            </a:r>
            <a:r>
              <a:rPr lang="en-US" dirty="0"/>
              <a:t>.... </a:t>
            </a: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1B5F2-7B3F-4C20-97E2-DC317172AEAB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72990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51B5F2-7B3F-4C20-97E2-DC317172AEAB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22423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0341281-178C-4128-96C5-70F4B8AD14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DD6F624-A30C-422F-9A46-703FA69316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1BEEBDB-5D7C-4EFE-906F-7AE89851A3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A11FA16-66D0-4664-BE28-5729E7F0C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439B72D-FA27-47E4-93D4-591D9AA31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600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125CB8-5678-462A-B5AB-93FAF98A6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66C0C4C-C93C-48B4-AECE-C24B73930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5F3F4EF-D0D4-46BD-A7A8-D0CBAAF64C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1B2C7CA-D550-4BFF-89C7-548342D89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AEEA735-ED62-4A04-9E79-9D9A8E4DE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19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1C5B5A9-08CA-42DA-B882-0D0C9F3B8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CBD661C-3B06-4A78-905B-178505D0A3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6EFC803-FE44-4F6C-92B3-951BEF4228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430412B-AB4F-4B08-8F9F-69831E35C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7C4DCA9-23E9-4B05-A29C-8A8A4702D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614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BAC78B4-66E5-4E7E-92CC-E0F0DE01F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B883520-AC24-4B58-A58B-7B5622C7B5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BFDBE8F-D3C5-4D1B-94CE-80C214527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6D8A85B-1EC5-4A5A-805C-111CD204B5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F7FADFE-5A56-4962-A7B5-83C6B191A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36CAAE6-AFCD-4EF0-AAA5-023424A3E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29700" y="6492875"/>
            <a:ext cx="2324100" cy="228600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597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B83CF56-8C75-4600-AF61-E2144A2A5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44DF099-0D13-4026-A5FB-AEEFF3A491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8DF3C2E-C58A-42D3-B004-CFBC744C1D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72B1902-8A1E-46DA-888F-9B61901B36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B11880B6-0DE9-47B8-945B-D72B8ECCAD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C2A71D8D-F1D1-4302-975A-D2183D34BB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90D0C720-DF37-4BDA-9EC9-143B20975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056E12DB-8E83-454D-A6E7-E8CDA2C03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004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033040-07E7-425C-B573-81FFE3AA3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9CBE7EAB-1DE7-4863-A130-B179483469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C1FE8420-02C6-443D-86FB-F23FD6151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72ED0B6-C9D0-4401-8682-B98268E9F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84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A4CCBB09-5EB9-4643-9935-937DD7F7C0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C25DC5B6-A6B5-4A99-8812-4B81803D0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0E57E0A-B6EA-4DDD-B3AA-8F7B4CBB7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1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47D5767-1571-4CD3-8E84-B0A8D960D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E34D79E-48B7-4CD4-B3C4-3DC1B819AF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0FE3742-FCD3-4B22-8626-C8EAAC4B45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9F7192B-4366-4B6A-B986-430FACFD3D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C59CA93-9E6A-4E26-9AD9-E7CF7AD3F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2C02CD1-91D0-4774-B4B1-780752C4C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082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80F1234-ACD0-4031-8A50-3682D5FEB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360D5CB3-24A9-44FE-8116-8988296689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F0D9992-B93A-46FC-A453-A344BB9825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5304CBBD-E09A-4D54-B304-341BE5D2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8BDC3EE-D3F5-4F8C-A876-9871A7EBD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3DF3047-42C9-4196-9597-B964B7E23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059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E819BB-8D8F-4B15-8D5B-DB0C12FDB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1260F037-6CAC-4FE8-9AC1-51EDE099F7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D377FB7-9B91-42ED-8C57-B08CCC0180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5399683-D893-4635-BA0D-0CCDBD4B3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51591F4-D280-447E-8B84-CB7AD44F7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238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6E0BC507-CD85-4AC5-B785-945A048A55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4CD73DB-BA5B-460A-BCAD-59892B25E6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E0A75B1-308D-48FF-8017-F2678D7FFE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74ED1E1-E85E-46DA-9D23-727CFB2E0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C9DFBF7-A54F-46EF-8DDD-BF16D05DA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7528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6811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9004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2074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6645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5499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911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0310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7523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0391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2891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65355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2952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ksen 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29818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si tai epäto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1742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3955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1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F243F9D4-7CD6-41D2-B2E1-FDFF3A8FF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1D9F453-5394-4B32-8080-8968F6664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D0DDDCDD-C940-51A6-FC82-12858623B05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7384" y="6261495"/>
            <a:ext cx="6893329" cy="566978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465170BA-62BC-40B7-8801-AEBA803B9C6B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001375" y="45283"/>
            <a:ext cx="1083241" cy="787304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1AA8D5A7-DE2E-85A5-2870-359A4F3C938B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81841" y="99258"/>
            <a:ext cx="1312717" cy="531734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8158717E-496C-8ADE-28C8-C87CC5486E0D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622984" y="6370217"/>
            <a:ext cx="1461632" cy="427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472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481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urly.fi/2Gak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urly.fi/2FOf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urly.fi/2FPJ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urly.fi/2FPY" TargetMode="Externa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kotouttaminen.fi/opikotoutumisesta" TargetMode="Externa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vaestoliitto.fi/monikulttuurisuus/?x29403=2734665" TargetMode="External"/><Relationship Id="rId3" Type="http://schemas.openxmlformats.org/officeDocument/2006/relationships/hyperlink" Target="https://ep.kouvola.fi/kokous/20184616-17-1.PDF" TargetMode="External"/><Relationship Id="rId7" Type="http://schemas.openxmlformats.org/officeDocument/2006/relationships/hyperlink" Target="https://kotouttaminen.fi/-/verkkokoulu-opastaa-eri-kulttuureista-tulevien-asiakkaiden-kohtaamiseen" TargetMode="External"/><Relationship Id="rId2" Type="http://schemas.openxmlformats.org/officeDocument/2006/relationships/hyperlink" Target="https://kotouttaminen.fi/opikotoutumisest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playlist?list=PLV8_D7-jawHS8alFA-9gSxNjsFbC9_QyD" TargetMode="External"/><Relationship Id="rId5" Type="http://schemas.openxmlformats.org/officeDocument/2006/relationships/hyperlink" Target="https://urly.fi/1OWj" TargetMode="External"/><Relationship Id="rId4" Type="http://schemas.openxmlformats.org/officeDocument/2006/relationships/hyperlink" Target="https://juhlakalenteri.fi/kasvattajille/" TargetMode="External"/><Relationship Id="rId9" Type="http://schemas.openxmlformats.org/officeDocument/2006/relationships/hyperlink" Target="https://thl.fi/fi/web/maahanmuutto-ja-kulttuurinen-moninaisuu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222623" y="1072173"/>
            <a:ext cx="5229547" cy="2518313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fi-FI" sz="3200" b="1" dirty="0">
              <a:cs typeface="Calibri"/>
            </a:endParaRPr>
          </a:p>
          <a:p>
            <a:pPr algn="r">
              <a:lnSpc>
                <a:spcPct val="100000"/>
              </a:lnSpc>
            </a:pPr>
            <a:r>
              <a:rPr lang="fi-FI" sz="2000" b="1">
                <a:latin typeface="Trebuchet MS"/>
                <a:cs typeface="Calibri" panose="020F0502020204030204"/>
              </a:rPr>
              <a:t>Kulttuuritaustan </a:t>
            </a:r>
            <a:r>
              <a:rPr lang="fi-FI" sz="2000" b="1" dirty="0">
                <a:latin typeface="Trebuchet MS"/>
                <a:cs typeface="Calibri" panose="020F0502020204030204"/>
              </a:rPr>
              <a:t>tuntemus opettajille 4t</a:t>
            </a:r>
            <a:endParaRPr lang="fi-FI" dirty="0"/>
          </a:p>
          <a:p>
            <a:endParaRPr lang="fi-FI" sz="2000" b="1" dirty="0">
              <a:latin typeface="Calibri" panose="020F0502020204030204"/>
              <a:cs typeface="Calibri" panose="020F0502020204030204"/>
            </a:endParaRPr>
          </a:p>
          <a:p>
            <a:endParaRPr lang="fi-FI" sz="3600" b="1" dirty="0">
              <a:latin typeface="Calibri Light"/>
              <a:cs typeface="Calibri Light"/>
            </a:endParaRPr>
          </a:p>
          <a:p>
            <a:endParaRPr lang="fi-FI" b="1" dirty="0">
              <a:latin typeface="Calibri Light"/>
              <a:cs typeface="Calibri Light"/>
            </a:endParaRPr>
          </a:p>
          <a:p>
            <a:pPr algn="l">
              <a:spcBef>
                <a:spcPct val="0"/>
              </a:spcBef>
            </a:pPr>
            <a:endParaRPr lang="fi-FI" dirty="0">
              <a:latin typeface="Calibri Light"/>
              <a:cs typeface="Calibri Light"/>
            </a:endParaRPr>
          </a:p>
          <a:p>
            <a:endParaRPr lang="fi-FI" dirty="0">
              <a:latin typeface="Calibri" panose="020F0502020204030204"/>
              <a:cs typeface="Calibri"/>
            </a:endParaRPr>
          </a:p>
        </p:txBody>
      </p:sp>
      <p:pic>
        <p:nvPicPr>
          <p:cNvPr id="2" name="Kuva 3">
            <a:extLst>
              <a:ext uri="{FF2B5EF4-FFF2-40B4-BE49-F238E27FC236}">
                <a16:creationId xmlns:a16="http://schemas.microsoft.com/office/drawing/2014/main" id="{B18BAF74-3433-491C-B009-C3D68FF5F2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3087" y="5519423"/>
            <a:ext cx="2483428" cy="525249"/>
          </a:xfrm>
          <a:prstGeom prst="rect">
            <a:avLst/>
          </a:prstGeom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925680E5-C46B-4C72-BDD9-CD5B2914C2BB}"/>
              </a:ext>
            </a:extLst>
          </p:cNvPr>
          <p:cNvSpPr txBox="1"/>
          <p:nvPr/>
        </p:nvSpPr>
        <p:spPr>
          <a:xfrm>
            <a:off x="4275476" y="5447028"/>
            <a:ext cx="611464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 err="1">
                <a:ea typeface="+mn-lt"/>
                <a:cs typeface="+mn-lt"/>
              </a:rPr>
              <a:t>Liity</a:t>
            </a:r>
            <a:r>
              <a:rPr lang="en-US" sz="1400" b="1" dirty="0">
                <a:ea typeface="+mn-lt"/>
                <a:cs typeface="+mn-lt"/>
              </a:rPr>
              <a:t> </a:t>
            </a:r>
            <a:r>
              <a:rPr lang="en-US" sz="1400" b="1" dirty="0" err="1">
                <a:ea typeface="+mn-lt"/>
                <a:cs typeface="+mn-lt"/>
              </a:rPr>
              <a:t>kokoukseen</a:t>
            </a:r>
            <a:r>
              <a:rPr lang="en-US" sz="1400" b="1" dirty="0">
                <a:ea typeface="+mn-lt"/>
                <a:cs typeface="+mn-lt"/>
              </a:rPr>
              <a:t> </a:t>
            </a:r>
            <a:r>
              <a:rPr lang="en-US" sz="1400" b="1" dirty="0" err="1">
                <a:ea typeface="+mn-lt"/>
                <a:cs typeface="+mn-lt"/>
              </a:rPr>
              <a:t>kamera</a:t>
            </a:r>
            <a:r>
              <a:rPr lang="en-US" sz="1400" b="1" dirty="0">
                <a:ea typeface="+mn-lt"/>
                <a:cs typeface="+mn-lt"/>
              </a:rPr>
              <a:t> ja </a:t>
            </a:r>
            <a:r>
              <a:rPr lang="en-US" sz="1400" b="1" dirty="0" err="1">
                <a:ea typeface="+mn-lt"/>
                <a:cs typeface="+mn-lt"/>
              </a:rPr>
              <a:t>mikrofoni</a:t>
            </a:r>
            <a:r>
              <a:rPr lang="en-US" sz="1400" b="1" dirty="0">
                <a:ea typeface="+mn-lt"/>
                <a:cs typeface="+mn-lt"/>
              </a:rPr>
              <a:t> </a:t>
            </a:r>
            <a:r>
              <a:rPr lang="en-US" sz="1400" b="1" dirty="0" err="1">
                <a:ea typeface="+mn-lt"/>
                <a:cs typeface="+mn-lt"/>
              </a:rPr>
              <a:t>suljettuina</a:t>
            </a:r>
            <a:r>
              <a:rPr lang="en-US" sz="1400" b="1" dirty="0">
                <a:ea typeface="+mn-lt"/>
                <a:cs typeface="+mn-lt"/>
              </a:rPr>
              <a:t>.</a:t>
            </a:r>
            <a:r>
              <a:rPr lang="fi-FI" sz="1400" b="1" dirty="0">
                <a:ea typeface="+mn-lt"/>
                <a:cs typeface="+mn-lt"/>
              </a:rPr>
              <a:t> </a:t>
            </a:r>
            <a:r>
              <a:rPr lang="fi-FI" dirty="0"/>
              <a:t> </a:t>
            </a:r>
            <a:endParaRPr lang="fi-FI" dirty="0">
              <a:cs typeface="Calibri"/>
            </a:endParaRPr>
          </a:p>
        </p:txBody>
      </p:sp>
      <p:sp>
        <p:nvSpPr>
          <p:cNvPr id="5" name="Nuoli: Kaareva alas 4">
            <a:extLst>
              <a:ext uri="{FF2B5EF4-FFF2-40B4-BE49-F238E27FC236}">
                <a16:creationId xmlns:a16="http://schemas.microsoft.com/office/drawing/2014/main" id="{09B5F651-8B80-4E04-9A00-A6985A6D80DD}"/>
              </a:ext>
            </a:extLst>
          </p:cNvPr>
          <p:cNvSpPr/>
          <p:nvPr/>
        </p:nvSpPr>
        <p:spPr>
          <a:xfrm>
            <a:off x="7332800" y="4959374"/>
            <a:ext cx="3678635" cy="48765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/>
              </a:solidFill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B108536B-C409-4AF4-A352-D9E1DB643878}"/>
              </a:ext>
            </a:extLst>
          </p:cNvPr>
          <p:cNvSpPr txBox="1"/>
          <p:nvPr/>
        </p:nvSpPr>
        <p:spPr>
          <a:xfrm>
            <a:off x="1409709" y="2484939"/>
            <a:ext cx="9878289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b="1" dirty="0">
                <a:ea typeface="+mn-lt"/>
                <a:cs typeface="+mn-lt"/>
              </a:rPr>
              <a:t>Aloitamme klo </a:t>
            </a:r>
            <a:r>
              <a:rPr lang="fi-FI" b="1" dirty="0">
                <a:latin typeface="Trebuchet MS"/>
                <a:ea typeface="+mn-lt"/>
                <a:cs typeface="+mn-lt"/>
              </a:rPr>
              <a:t>12.00 Tervetuloa</a:t>
            </a:r>
            <a:r>
              <a:rPr lang="fi-FI" dirty="0">
                <a:latin typeface="Trebuchet MS"/>
                <a:ea typeface="+mn-lt"/>
                <a:cs typeface="+mn-lt"/>
              </a:rPr>
              <a:t>!</a:t>
            </a:r>
            <a:endParaRPr lang="en-US" dirty="0">
              <a:ea typeface="+mn-lt"/>
              <a:cs typeface="+mn-lt"/>
            </a:endParaRPr>
          </a:p>
          <a:p>
            <a:endParaRPr lang="fi-FI" dirty="0">
              <a:ea typeface="+mn-lt"/>
              <a:cs typeface="+mn-lt"/>
            </a:endParaRPr>
          </a:p>
          <a:p>
            <a:r>
              <a:rPr lang="fi-FI" b="1" dirty="0">
                <a:latin typeface="Trebuchet MS"/>
                <a:ea typeface="+mn-lt"/>
                <a:cs typeface="+mn-lt"/>
              </a:rPr>
              <a:t>Ohjelma:</a:t>
            </a:r>
            <a:endParaRPr lang="en-US" dirty="0">
              <a:ea typeface="+mn-lt"/>
              <a:cs typeface="+mn-lt"/>
            </a:endParaRPr>
          </a:p>
          <a:p>
            <a:r>
              <a:rPr lang="fi-FI" b="1" dirty="0">
                <a:latin typeface="Trebuchet MS"/>
                <a:ea typeface="+mn-lt"/>
                <a:cs typeface="+mn-lt"/>
              </a:rPr>
              <a:t>Luento</a:t>
            </a:r>
            <a:r>
              <a:rPr lang="fi-FI" dirty="0">
                <a:latin typeface="Trebuchet MS"/>
                <a:ea typeface="+mn-lt"/>
                <a:cs typeface="+mn-lt"/>
              </a:rPr>
              <a:t>, jonka aikana voit esittää kommentteja ja kysymyksiä chattiin tai nostamalla kätesi puheenvuoroa varten</a:t>
            </a:r>
            <a:endParaRPr lang="en-US" dirty="0">
              <a:ea typeface="+mn-lt"/>
              <a:cs typeface="+mn-lt"/>
            </a:endParaRPr>
          </a:p>
          <a:p>
            <a:r>
              <a:rPr lang="fi-FI" b="1" dirty="0">
                <a:latin typeface="Trebuchet MS"/>
                <a:ea typeface="+mn-lt"/>
                <a:cs typeface="+mn-lt"/>
              </a:rPr>
              <a:t>Kahvitauko </a:t>
            </a:r>
            <a:r>
              <a:rPr lang="fi-FI" dirty="0">
                <a:latin typeface="Trebuchet MS"/>
                <a:ea typeface="+mn-lt"/>
                <a:cs typeface="+mn-lt"/>
              </a:rPr>
              <a:t>noin puolessa välissä</a:t>
            </a:r>
            <a:endParaRPr lang="en-US" dirty="0">
              <a:ea typeface="+mn-lt"/>
              <a:cs typeface="+mn-lt"/>
            </a:endParaRPr>
          </a:p>
          <a:p>
            <a:r>
              <a:rPr lang="fi-FI" b="1" dirty="0">
                <a:latin typeface="Trebuchet MS"/>
                <a:ea typeface="+mn-lt"/>
                <a:cs typeface="+mn-lt"/>
              </a:rPr>
              <a:t>Luento jatkuu</a:t>
            </a:r>
            <a:endParaRPr lang="en-US" dirty="0">
              <a:ea typeface="+mn-lt"/>
              <a:cs typeface="+mn-lt"/>
            </a:endParaRPr>
          </a:p>
          <a:p>
            <a:r>
              <a:rPr lang="fi-FI" b="1" dirty="0">
                <a:latin typeface="Trebuchet MS"/>
                <a:ea typeface="+mn-lt"/>
                <a:cs typeface="+mn-lt"/>
              </a:rPr>
              <a:t>Yhteistä keskustelua</a:t>
            </a:r>
            <a:endParaRPr lang="fi-FI" dirty="0">
              <a:ea typeface="+mn-lt"/>
              <a:cs typeface="+mn-lt"/>
            </a:endParaRPr>
          </a:p>
          <a:p>
            <a:r>
              <a:rPr lang="fi-FI" b="1" dirty="0">
                <a:latin typeface="Trebuchet MS"/>
                <a:ea typeface="+mn-lt"/>
                <a:cs typeface="+mn-lt"/>
              </a:rPr>
              <a:t>Päivän päätös klo 16.00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067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6E12AE8-6D2E-4B70-AF2F-A9056DCE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826" y="770725"/>
            <a:ext cx="8596668" cy="1320800"/>
          </a:xfrm>
        </p:spPr>
        <p:txBody>
          <a:bodyPr/>
          <a:lstStyle/>
          <a:p>
            <a:r>
              <a:rPr lang="fi-FI" b="1" dirty="0">
                <a:cs typeface="Calibri Light"/>
              </a:rPr>
              <a:t>Tervetuloa koulutukseen!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91060A6-3ED1-474F-8812-169DBF5770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826" y="1805034"/>
            <a:ext cx="8596668" cy="48641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dirty="0">
                <a:cs typeface="Calibri"/>
              </a:rPr>
              <a:t>Koulutuksen tavoitteet</a:t>
            </a:r>
            <a:endParaRPr lang="fi-FI">
              <a:cs typeface="Calibri"/>
            </a:endParaRPr>
          </a:p>
          <a:p>
            <a:pPr marL="0" indent="0">
              <a:buNone/>
            </a:pPr>
            <a:endParaRPr lang="fi-FI">
              <a:cs typeface="Calibri"/>
            </a:endParaRPr>
          </a:p>
          <a:p>
            <a:pPr marL="0" indent="0">
              <a:buNone/>
            </a:pPr>
            <a:endParaRPr lang="fi-FI">
              <a:cs typeface="Calibri"/>
            </a:endParaRPr>
          </a:p>
          <a:p>
            <a:pPr marL="0" indent="0">
              <a:buNone/>
            </a:pPr>
            <a:endParaRPr lang="fi-FI">
              <a:cs typeface="Calibri"/>
            </a:endParaRPr>
          </a:p>
        </p:txBody>
      </p:sp>
      <p:graphicFrame>
        <p:nvGraphicFramePr>
          <p:cNvPr id="4" name="Kaaviokuva 4">
            <a:extLst>
              <a:ext uri="{FF2B5EF4-FFF2-40B4-BE49-F238E27FC236}">
                <a16:creationId xmlns:a16="http://schemas.microsoft.com/office/drawing/2014/main" id="{6D29F923-3440-408D-9F75-A5C8E72E3D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8709808"/>
              </p:ext>
            </p:extLst>
          </p:nvPr>
        </p:nvGraphicFramePr>
        <p:xfrm>
          <a:off x="982612" y="1963685"/>
          <a:ext cx="10226775" cy="4051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55933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Kaaviokuva 4">
            <a:extLst>
              <a:ext uri="{FF2B5EF4-FFF2-40B4-BE49-F238E27FC236}">
                <a16:creationId xmlns:a16="http://schemas.microsoft.com/office/drawing/2014/main" id="{AEFA4525-9ED9-4F4B-A7B2-BE31B7BB74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2904065"/>
              </p:ext>
            </p:extLst>
          </p:nvPr>
        </p:nvGraphicFramePr>
        <p:xfrm>
          <a:off x="1486587" y="1718323"/>
          <a:ext cx="7946429" cy="37683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09210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5E75D-DB52-4F13-A8AA-0ADA7272B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487" y="965056"/>
            <a:ext cx="10396394" cy="1320800"/>
          </a:xfrm>
        </p:spPr>
        <p:txBody>
          <a:bodyPr>
            <a:normAutofit/>
          </a:bodyPr>
          <a:lstStyle/>
          <a:p>
            <a:r>
              <a:rPr lang="fi-FI" b="1" dirty="0">
                <a:cs typeface="Calibri Light"/>
              </a:rPr>
              <a:t>Monikulttuurisuusosaaminen koostuu:</a:t>
            </a:r>
          </a:p>
        </p:txBody>
      </p:sp>
      <p:sp>
        <p:nvSpPr>
          <p:cNvPr id="250" name="Content Placeholder 249">
            <a:extLst>
              <a:ext uri="{FF2B5EF4-FFF2-40B4-BE49-F238E27FC236}">
                <a16:creationId xmlns:a16="http://schemas.microsoft.com/office/drawing/2014/main" id="{B2A9D966-8A82-4208-9652-ABD2C6019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5340" y="2459486"/>
            <a:ext cx="6019476" cy="3862612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fi-FI" dirty="0"/>
              <a:t>1. </a:t>
            </a:r>
            <a:r>
              <a:rPr lang="fi-FI" b="1" dirty="0"/>
              <a:t>Tietämys</a:t>
            </a:r>
            <a:r>
              <a:rPr lang="fi-FI" dirty="0"/>
              <a:t> kulttuureista (esim. aikakäsitykset, valtaerot)</a:t>
            </a:r>
          </a:p>
          <a:p>
            <a:endParaRPr lang="fi-FI" dirty="0"/>
          </a:p>
          <a:p>
            <a:r>
              <a:rPr lang="fi-FI" dirty="0"/>
              <a:t>2.</a:t>
            </a:r>
            <a:r>
              <a:rPr lang="fi-FI" b="1" dirty="0"/>
              <a:t> Taidot</a:t>
            </a:r>
            <a:r>
              <a:rPr lang="fi-FI" dirty="0"/>
              <a:t> kohtaamisessa, ohjaamisessa, dialogisuus</a:t>
            </a:r>
            <a:endParaRPr lang="fi-FI" dirty="0">
              <a:cs typeface="Calibri"/>
            </a:endParaRPr>
          </a:p>
          <a:p>
            <a:endParaRPr lang="fi-FI" dirty="0"/>
          </a:p>
          <a:p>
            <a:r>
              <a:rPr lang="fi-FI" dirty="0"/>
              <a:t>3.</a:t>
            </a:r>
            <a:r>
              <a:rPr lang="fi-FI" b="1" dirty="0"/>
              <a:t> Itsetuntemus</a:t>
            </a:r>
            <a:r>
              <a:rPr lang="fi-FI" dirty="0"/>
              <a:t>, omat arvot, maailmankatsomus, asenteet, reflektointivalmiudet</a:t>
            </a:r>
            <a:endParaRPr lang="fi-FI" dirty="0">
              <a:cs typeface="Calibri"/>
            </a:endParaRPr>
          </a:p>
          <a:p>
            <a:endParaRPr lang="fi-FI" dirty="0"/>
          </a:p>
          <a:p>
            <a:endParaRPr lang="fi-FI" dirty="0"/>
          </a:p>
          <a:p>
            <a:pPr marL="0" indent="0">
              <a:buNone/>
            </a:pPr>
            <a:r>
              <a:rPr lang="fi-FI" dirty="0"/>
              <a:t>Kaiken taustalla ohjaamassa konteksti, toimintaympäristöosaaminen, lainsäädäntö, eri verkostot</a:t>
            </a:r>
            <a:endParaRPr lang="fi-FI" dirty="0">
              <a:cs typeface="Calibri"/>
            </a:endParaRPr>
          </a:p>
          <a:p>
            <a:endParaRPr lang="fi-FI" dirty="0"/>
          </a:p>
          <a:p>
            <a:endParaRPr lang="fi-FI" dirty="0"/>
          </a:p>
        </p:txBody>
      </p:sp>
      <p:graphicFrame>
        <p:nvGraphicFramePr>
          <p:cNvPr id="27" name="Kaaviokuva 27">
            <a:extLst>
              <a:ext uri="{FF2B5EF4-FFF2-40B4-BE49-F238E27FC236}">
                <a16:creationId xmlns:a16="http://schemas.microsoft.com/office/drawing/2014/main" id="{59238189-C9BA-4E27-9CF1-0379B5C838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8160133"/>
              </p:ext>
            </p:extLst>
          </p:nvPr>
        </p:nvGraphicFramePr>
        <p:xfrm>
          <a:off x="697184" y="1937864"/>
          <a:ext cx="4591495" cy="3862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4045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EEB0247B-1391-6126-E554-A95DAEE9CD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2" r="25665" b="9091"/>
          <a:stretch/>
        </p:blipFill>
        <p:spPr>
          <a:xfrm>
            <a:off x="4806255" y="1988636"/>
            <a:ext cx="7048861" cy="3964985"/>
          </a:xfrm>
          <a:prstGeom prst="rect">
            <a:avLst/>
          </a:prstGeom>
        </p:spPr>
      </p:pic>
      <p:sp>
        <p:nvSpPr>
          <p:cNvPr id="6" name="Rectangle 8">
            <a:extLst>
              <a:ext uri="{FF2B5EF4-FFF2-40B4-BE49-F238E27FC236}">
                <a16:creationId xmlns:a16="http://schemas.microsoft.com/office/drawing/2014/main" id="{86C7B4A1-154A-4DF0-AC46-F88D75A2E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6"/>
            <a:ext cx="7197772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3F4E98-BBB5-4E11-9D6E-AEC5F8F9C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884" y="904379"/>
            <a:ext cx="8663496" cy="1344975"/>
          </a:xfrm>
        </p:spPr>
        <p:txBody>
          <a:bodyPr>
            <a:normAutofit/>
          </a:bodyPr>
          <a:lstStyle/>
          <a:p>
            <a:r>
              <a:rPr lang="fi-FI" sz="4000" b="1" dirty="0">
                <a:ea typeface="+mj-lt"/>
                <a:cs typeface="+mj-lt"/>
              </a:rPr>
              <a:t>Monikulttuurisissa kohtaamisissa on tärkeää </a:t>
            </a:r>
            <a:r>
              <a:rPr lang="fi-FI" sz="4000" b="1" dirty="0">
                <a:cs typeface="Calibri Light"/>
              </a:rPr>
              <a:t>: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1A05DF-8B9D-4896-B6B8-15AFD8980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4" y="2307539"/>
            <a:ext cx="6786290" cy="384167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fi-FI" sz="2000" dirty="0">
                <a:cs typeface="Calibri"/>
              </a:rPr>
              <a:t>Tunnistaa ja pystyä käsittelemään omaa epävarmuutta ja pelkoja ihmisten erilaisuuden kohtaamisessa</a:t>
            </a:r>
          </a:p>
          <a:p>
            <a:r>
              <a:rPr lang="fi-FI" sz="2000" dirty="0">
                <a:cs typeface="Calibri"/>
              </a:rPr>
              <a:t>Pohtia omaa maailman- ja elämänkäsitystään</a:t>
            </a:r>
          </a:p>
          <a:p>
            <a:r>
              <a:rPr lang="fi-FI" sz="2000" dirty="0">
                <a:cs typeface="Calibri"/>
              </a:rPr>
              <a:t>Arvostanko aidosti kaikkia ihmisiä; miten se näkyy tavassani toimia ja välittyykö aitous?</a:t>
            </a:r>
          </a:p>
          <a:p>
            <a:r>
              <a:rPr lang="fi-FI" sz="2000" dirty="0">
                <a:cs typeface="Calibri"/>
              </a:rPr>
              <a:t>Pohtia, osaanko tarkastella toisen ihmisen elämänkenttää monipuolisesti, teenkö oikeita "tulkintoja" vai olettamuksia (verkostot, roolit, problematiikka esim. trauma)</a:t>
            </a:r>
          </a:p>
          <a:p>
            <a:r>
              <a:rPr lang="fi-FI" sz="2000" dirty="0">
                <a:cs typeface="Calibri"/>
              </a:rPr>
              <a:t>Miettiä, pystynkö kaikkien ihmisten kanssa keskusteluun ja yhteyteen rehellisesti "ihminen ihmiselle"</a:t>
            </a:r>
          </a:p>
          <a:p>
            <a:pPr marL="0" indent="0">
              <a:buNone/>
            </a:pPr>
            <a:endParaRPr lang="fi-FI" sz="1700" dirty="0">
              <a:cs typeface="Calibri"/>
            </a:endParaRPr>
          </a:p>
          <a:p>
            <a:endParaRPr lang="fi-FI" sz="1700" dirty="0">
              <a:cs typeface="Calibri"/>
            </a:endParaRPr>
          </a:p>
          <a:p>
            <a:endParaRPr lang="fi-FI" sz="1700" dirty="0">
              <a:cs typeface="Calibri"/>
            </a:endParaRP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E9974083-F059-97D8-D0E2-923F5032D836}"/>
              </a:ext>
            </a:extLst>
          </p:cNvPr>
          <p:cNvSpPr txBox="1"/>
          <p:nvPr/>
        </p:nvSpPr>
        <p:spPr>
          <a:xfrm>
            <a:off x="7609417" y="5953621"/>
            <a:ext cx="424569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800" dirty="0"/>
              <a:t>https://pixabay.com/fi/illustrations/nainen-kasvot-kuvayhdistelm%c3%a4-789146/</a:t>
            </a:r>
          </a:p>
        </p:txBody>
      </p:sp>
    </p:spTree>
    <p:extLst>
      <p:ext uri="{BB962C8B-B14F-4D97-AF65-F5344CB8AC3E}">
        <p14:creationId xmlns:p14="http://schemas.microsoft.com/office/powerpoint/2010/main" val="12701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E855745-F213-4EE4-B934-E7D01F0F2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3053" y="1071800"/>
            <a:ext cx="4924878" cy="13208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 err="1"/>
              <a:t>Mitä</a:t>
            </a:r>
            <a:r>
              <a:rPr lang="en-US" b="1" dirty="0"/>
              <a:t> </a:t>
            </a:r>
            <a:r>
              <a:rPr lang="en-US" b="1" dirty="0" err="1"/>
              <a:t>kulttuuri</a:t>
            </a:r>
            <a:r>
              <a:rPr lang="en-US" b="1" dirty="0"/>
              <a:t> on?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1A3AC39-D32C-48DE-BABB-24E1DBA8E8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0440" y="2392600"/>
            <a:ext cx="5439460" cy="373969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dirty="0" err="1"/>
              <a:t>Järjestelmä</a:t>
            </a:r>
            <a:r>
              <a:rPr lang="en-US" sz="2200" dirty="0"/>
              <a:t>, </a:t>
            </a:r>
            <a:r>
              <a:rPr lang="en-US" sz="2200" dirty="0" err="1"/>
              <a:t>jonka</a:t>
            </a:r>
            <a:r>
              <a:rPr lang="en-US" sz="2200" dirty="0"/>
              <a:t> </a:t>
            </a:r>
            <a:r>
              <a:rPr lang="en-US" sz="2200" dirty="0" err="1"/>
              <a:t>avulla</a:t>
            </a:r>
            <a:r>
              <a:rPr lang="en-US" sz="2200" dirty="0"/>
              <a:t> </a:t>
            </a:r>
            <a:r>
              <a:rPr lang="en-US" sz="2200" dirty="0" err="1"/>
              <a:t>ihminen</a:t>
            </a:r>
            <a:r>
              <a:rPr lang="en-US" sz="2200" dirty="0"/>
              <a:t> </a:t>
            </a:r>
            <a:r>
              <a:rPr lang="en-US" sz="2200" dirty="0" err="1"/>
              <a:t>luokittelee</a:t>
            </a:r>
            <a:r>
              <a:rPr lang="en-US" sz="2200" dirty="0"/>
              <a:t> </a:t>
            </a:r>
            <a:r>
              <a:rPr lang="en-US" sz="2200" dirty="0" err="1"/>
              <a:t>ympäristöä</a:t>
            </a:r>
            <a:r>
              <a:rPr lang="en-US" sz="2200" dirty="0"/>
              <a:t>, </a:t>
            </a:r>
            <a:r>
              <a:rPr lang="en-US" sz="2200" dirty="0" err="1"/>
              <a:t>arvottaa</a:t>
            </a:r>
            <a:r>
              <a:rPr lang="en-US" sz="2200" dirty="0"/>
              <a:t> </a:t>
            </a:r>
            <a:r>
              <a:rPr lang="en-US" sz="2200" dirty="0" err="1"/>
              <a:t>itseään</a:t>
            </a:r>
            <a:r>
              <a:rPr lang="en-US" sz="2200" dirty="0"/>
              <a:t> ja </a:t>
            </a:r>
            <a:r>
              <a:rPr lang="en-US" sz="2200" dirty="0" err="1"/>
              <a:t>muita</a:t>
            </a:r>
            <a:r>
              <a:rPr lang="en-US" sz="2200" dirty="0"/>
              <a:t> </a:t>
            </a:r>
            <a:r>
              <a:rPr lang="en-US" sz="2200" dirty="0" err="1"/>
              <a:t>sekä</a:t>
            </a:r>
            <a:r>
              <a:rPr lang="en-US" sz="2200" dirty="0"/>
              <a:t> </a:t>
            </a:r>
            <a:r>
              <a:rPr lang="en-US" sz="2200" dirty="0" err="1"/>
              <a:t>rakentaa</a:t>
            </a:r>
            <a:r>
              <a:rPr lang="en-US" sz="2200" dirty="0"/>
              <a:t> </a:t>
            </a:r>
            <a:r>
              <a:rPr lang="en-US" sz="2200" dirty="0" err="1"/>
              <a:t>identiteettiä</a:t>
            </a:r>
            <a:endParaRPr lang="en-US" sz="2200" dirty="0"/>
          </a:p>
          <a:p>
            <a:r>
              <a:rPr lang="en-US" sz="2200" dirty="0" err="1"/>
              <a:t>Jaettujen</a:t>
            </a:r>
            <a:r>
              <a:rPr lang="en-US" sz="2200" dirty="0"/>
              <a:t> </a:t>
            </a:r>
            <a:r>
              <a:rPr lang="en-US" sz="2200" dirty="0" err="1"/>
              <a:t>asenteiden</a:t>
            </a:r>
            <a:r>
              <a:rPr lang="en-US" sz="2200" dirty="0"/>
              <a:t>, </a:t>
            </a:r>
            <a:r>
              <a:rPr lang="en-US" sz="2200" dirty="0" err="1"/>
              <a:t>arvojen</a:t>
            </a:r>
            <a:r>
              <a:rPr lang="en-US" sz="2200" dirty="0"/>
              <a:t>, </a:t>
            </a:r>
            <a:r>
              <a:rPr lang="en-US" sz="2200" dirty="0" err="1"/>
              <a:t>tavoitteiden</a:t>
            </a:r>
            <a:r>
              <a:rPr lang="en-US" sz="2200" dirty="0"/>
              <a:t> ja </a:t>
            </a:r>
            <a:r>
              <a:rPr lang="en-US" sz="2200" dirty="0" err="1"/>
              <a:t>käytäntöjen</a:t>
            </a:r>
            <a:r>
              <a:rPr lang="en-US" sz="2200" dirty="0"/>
              <a:t> </a:t>
            </a:r>
            <a:r>
              <a:rPr lang="en-US" sz="2200" dirty="0" err="1"/>
              <a:t>kokoelma</a:t>
            </a:r>
            <a:r>
              <a:rPr lang="en-US" sz="2200" dirty="0"/>
              <a:t>, </a:t>
            </a:r>
            <a:r>
              <a:rPr lang="en-US" sz="2200" dirty="0" err="1"/>
              <a:t>joka</a:t>
            </a:r>
            <a:r>
              <a:rPr lang="en-US" sz="2200" dirty="0"/>
              <a:t> on </a:t>
            </a:r>
            <a:r>
              <a:rPr lang="en-US" sz="2200" dirty="0" err="1"/>
              <a:t>tyypillistä</a:t>
            </a:r>
            <a:r>
              <a:rPr lang="en-US" sz="2200" dirty="0"/>
              <a:t> "</a:t>
            </a:r>
            <a:r>
              <a:rPr lang="en-US" sz="2200" dirty="0" err="1"/>
              <a:t>yhteiskunnalle</a:t>
            </a:r>
            <a:r>
              <a:rPr lang="en-US" sz="2200" dirty="0"/>
              <a:t>"</a:t>
            </a:r>
          </a:p>
          <a:p>
            <a:r>
              <a:rPr lang="en-US" sz="2200" dirty="0" err="1"/>
              <a:t>Opittujen</a:t>
            </a:r>
            <a:r>
              <a:rPr lang="en-US" sz="2200" dirty="0"/>
              <a:t> ja </a:t>
            </a:r>
            <a:r>
              <a:rPr lang="en-US" sz="2200" dirty="0" err="1"/>
              <a:t>opetettavien</a:t>
            </a:r>
            <a:r>
              <a:rPr lang="en-US" sz="2200" dirty="0"/>
              <a:t> </a:t>
            </a:r>
            <a:r>
              <a:rPr lang="en-US" sz="2200" dirty="0" err="1"/>
              <a:t>taitojen</a:t>
            </a:r>
            <a:r>
              <a:rPr lang="en-US" sz="2200" dirty="0"/>
              <a:t> tai </a:t>
            </a:r>
            <a:r>
              <a:rPr lang="en-US" sz="2200" dirty="0" err="1"/>
              <a:t>kykyjen</a:t>
            </a:r>
            <a:r>
              <a:rPr lang="en-US" sz="2200" dirty="0"/>
              <a:t> summa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C6596175-F042-8B59-62D8-E1E8CD42C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710" y="2160452"/>
            <a:ext cx="4144800" cy="2737295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AD3C68B9-6D64-D2C7-12D6-BD53B23659AE}"/>
              </a:ext>
            </a:extLst>
          </p:cNvPr>
          <p:cNvSpPr txBox="1"/>
          <p:nvPr/>
        </p:nvSpPr>
        <p:spPr>
          <a:xfrm>
            <a:off x="2672700" y="5065749"/>
            <a:ext cx="186381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800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  <a:hlinkClick r:id="rId3"/>
              </a:rPr>
              <a:t>https://urly.fi/2Gak</a:t>
            </a:r>
            <a:r>
              <a:rPr lang="pt-BR" sz="800" dirty="0"/>
              <a:t> Alexas_Fotos</a:t>
            </a:r>
            <a:r>
              <a:rPr lang="fi-FI" sz="800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endParaRPr lang="fi-FI" sz="800" dirty="0"/>
          </a:p>
        </p:txBody>
      </p:sp>
    </p:spTree>
    <p:extLst>
      <p:ext uri="{BB962C8B-B14F-4D97-AF65-F5344CB8AC3E}">
        <p14:creationId xmlns:p14="http://schemas.microsoft.com/office/powerpoint/2010/main" val="18431340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840720-CB8D-4DF0-9C4D-FD4E00492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1582" y="1059748"/>
            <a:ext cx="8161450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800" b="1" dirty="0" err="1"/>
              <a:t>Miksi</a:t>
            </a:r>
            <a:r>
              <a:rPr lang="en-US" sz="3800" b="1" dirty="0"/>
              <a:t> </a:t>
            </a:r>
            <a:r>
              <a:rPr lang="en-US" sz="3800" b="1" dirty="0" err="1"/>
              <a:t>ihmiset</a:t>
            </a:r>
            <a:r>
              <a:rPr lang="en-US" sz="3800" b="1" dirty="0"/>
              <a:t> </a:t>
            </a:r>
            <a:r>
              <a:rPr lang="en-US" sz="3800" b="1" dirty="0" err="1"/>
              <a:t>muodostavat</a:t>
            </a:r>
            <a:r>
              <a:rPr lang="en-US" sz="3800" b="1" dirty="0"/>
              <a:t> </a:t>
            </a:r>
            <a:r>
              <a:rPr lang="en-US" sz="3800" b="1" dirty="0" err="1"/>
              <a:t>stereotypioita</a:t>
            </a:r>
            <a:r>
              <a:rPr lang="en-US" sz="3800" b="1" dirty="0"/>
              <a:t> ja </a:t>
            </a:r>
            <a:r>
              <a:rPr lang="en-US" sz="3800" b="1" dirty="0" err="1"/>
              <a:t>miten</a:t>
            </a:r>
            <a:r>
              <a:rPr lang="en-US" sz="3800" b="1" dirty="0"/>
              <a:t> </a:t>
            </a:r>
            <a:r>
              <a:rPr lang="en-US" sz="3800" b="1" dirty="0" err="1"/>
              <a:t>luokittelemme</a:t>
            </a:r>
            <a:r>
              <a:rPr lang="en-US" sz="3800" b="1" dirty="0"/>
              <a:t> </a:t>
            </a:r>
            <a:r>
              <a:rPr lang="en-US" sz="3800" b="1" dirty="0" err="1"/>
              <a:t>ihmisiä</a:t>
            </a:r>
            <a:r>
              <a:rPr lang="en-US" sz="3800" b="1" dirty="0"/>
              <a:t>?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A9C7BB2-5D17-4F27-B117-948BDCFD43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7135" y="2541142"/>
            <a:ext cx="7366570" cy="378541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b="1" dirty="0" err="1"/>
              <a:t>Stereotypialla</a:t>
            </a:r>
            <a:r>
              <a:rPr lang="en-US" sz="2400" dirty="0"/>
              <a:t> </a:t>
            </a:r>
            <a:r>
              <a:rPr lang="en-US" sz="2400" dirty="0" err="1"/>
              <a:t>tarkoitetaan</a:t>
            </a:r>
            <a:r>
              <a:rPr lang="en-US" sz="2400" dirty="0"/>
              <a:t> </a:t>
            </a:r>
            <a:r>
              <a:rPr lang="en-US" sz="2400" dirty="0" err="1"/>
              <a:t>yleistävää</a:t>
            </a:r>
            <a:r>
              <a:rPr lang="en-US" sz="2400" dirty="0"/>
              <a:t> </a:t>
            </a:r>
            <a:r>
              <a:rPr lang="en-US" sz="2400" dirty="0" err="1"/>
              <a:t>mielipidettä</a:t>
            </a:r>
            <a:r>
              <a:rPr lang="en-US" sz="2400" dirty="0"/>
              <a:t> </a:t>
            </a:r>
            <a:r>
              <a:rPr lang="en-US" sz="2400" dirty="0" err="1"/>
              <a:t>ryhmästä</a:t>
            </a:r>
            <a:r>
              <a:rPr lang="en-US" sz="2400" dirty="0"/>
              <a:t> tai </a:t>
            </a:r>
            <a:r>
              <a:rPr lang="en-US" sz="2400" dirty="0" err="1"/>
              <a:t>yksilöstä</a:t>
            </a:r>
            <a:r>
              <a:rPr lang="en-US" sz="2400" dirty="0"/>
              <a:t> </a:t>
            </a:r>
            <a:r>
              <a:rPr lang="en-US" sz="2400" dirty="0" err="1"/>
              <a:t>tietyn</a:t>
            </a:r>
            <a:r>
              <a:rPr lang="en-US" sz="2400" dirty="0"/>
              <a:t> </a:t>
            </a:r>
            <a:r>
              <a:rPr lang="en-US" sz="2400" dirty="0" err="1"/>
              <a:t>ryhmän</a:t>
            </a:r>
            <a:r>
              <a:rPr lang="en-US" sz="2400" dirty="0"/>
              <a:t> </a:t>
            </a:r>
            <a:r>
              <a:rPr lang="en-US" sz="2400" dirty="0" err="1"/>
              <a:t>jäsenenä</a:t>
            </a:r>
            <a:endParaRPr lang="en-US" sz="2400" dirty="0"/>
          </a:p>
          <a:p>
            <a:r>
              <a:rPr lang="en-US" sz="2400" dirty="0" err="1"/>
              <a:t>Laajoja</a:t>
            </a:r>
            <a:r>
              <a:rPr lang="en-US" sz="2400" dirty="0"/>
              <a:t>, </a:t>
            </a:r>
            <a:r>
              <a:rPr lang="en-US" sz="2400" dirty="0" err="1"/>
              <a:t>koko</a:t>
            </a:r>
            <a:r>
              <a:rPr lang="en-US" sz="2400" dirty="0"/>
              <a:t> </a:t>
            </a:r>
            <a:r>
              <a:rPr lang="en-US" sz="2400" dirty="0" err="1"/>
              <a:t>ihmisryhmää</a:t>
            </a:r>
            <a:r>
              <a:rPr lang="en-US" sz="2400" dirty="0"/>
              <a:t> </a:t>
            </a:r>
            <a:r>
              <a:rPr lang="en-US" sz="2400" dirty="0" err="1"/>
              <a:t>koskevia</a:t>
            </a:r>
            <a:r>
              <a:rPr lang="en-US" sz="2400" dirty="0"/>
              <a:t> </a:t>
            </a:r>
            <a:r>
              <a:rPr lang="en-US" sz="2400" dirty="0" err="1"/>
              <a:t>yleistyksiä</a:t>
            </a:r>
            <a:r>
              <a:rPr lang="en-US" sz="2400" dirty="0"/>
              <a:t> </a:t>
            </a:r>
            <a:r>
              <a:rPr lang="en-US" sz="2400" dirty="0" err="1"/>
              <a:t>saatetaan</a:t>
            </a:r>
            <a:r>
              <a:rPr lang="en-US" sz="2400" dirty="0"/>
              <a:t> </a:t>
            </a:r>
            <a:r>
              <a:rPr lang="en-US" sz="2400" dirty="0" err="1"/>
              <a:t>tehdä</a:t>
            </a:r>
            <a:r>
              <a:rPr lang="en-US" sz="2400" dirty="0"/>
              <a:t> </a:t>
            </a:r>
            <a:r>
              <a:rPr lang="en-US" sz="2400" dirty="0" err="1"/>
              <a:t>muutaman</a:t>
            </a:r>
            <a:r>
              <a:rPr lang="en-US" sz="2400" dirty="0"/>
              <a:t> </a:t>
            </a:r>
            <a:r>
              <a:rPr lang="en-US" sz="2400" dirty="0" err="1"/>
              <a:t>esimerkin</a:t>
            </a:r>
            <a:r>
              <a:rPr lang="en-US" sz="2400" dirty="0"/>
              <a:t> </a:t>
            </a:r>
            <a:r>
              <a:rPr lang="en-US" sz="2400" dirty="0" err="1"/>
              <a:t>pohjalta</a:t>
            </a:r>
            <a:endParaRPr lang="en-US" sz="2400" dirty="0"/>
          </a:p>
          <a:p>
            <a:r>
              <a:rPr lang="en-US" sz="2400" dirty="0" err="1"/>
              <a:t>Ihmiselle</a:t>
            </a:r>
            <a:r>
              <a:rPr lang="en-US" sz="2400" dirty="0"/>
              <a:t> on </a:t>
            </a:r>
            <a:r>
              <a:rPr lang="en-US" sz="2400" dirty="0" err="1"/>
              <a:t>tyypillistä</a:t>
            </a:r>
            <a:r>
              <a:rPr lang="en-US" sz="2400" dirty="0"/>
              <a:t> </a:t>
            </a:r>
            <a:r>
              <a:rPr lang="en-US" sz="2400" dirty="0" err="1"/>
              <a:t>jakaa</a:t>
            </a:r>
            <a:r>
              <a:rPr lang="en-US" sz="2400" dirty="0"/>
              <a:t> </a:t>
            </a:r>
            <a:r>
              <a:rPr lang="en-US" sz="2400" dirty="0" err="1"/>
              <a:t>toisia</a:t>
            </a:r>
            <a:r>
              <a:rPr lang="en-US" sz="2400" dirty="0"/>
              <a:t> </a:t>
            </a:r>
            <a:r>
              <a:rPr lang="en-US" sz="2400" dirty="0" err="1"/>
              <a:t>ihmisiä</a:t>
            </a:r>
            <a:r>
              <a:rPr lang="en-US" sz="2400" dirty="0"/>
              <a:t> </a:t>
            </a:r>
            <a:r>
              <a:rPr lang="en-US" sz="2400" dirty="0" err="1"/>
              <a:t>eri</a:t>
            </a:r>
            <a:r>
              <a:rPr lang="en-US" sz="2400" dirty="0"/>
              <a:t> </a:t>
            </a:r>
            <a:r>
              <a:rPr lang="en-US" sz="2400" dirty="0" err="1"/>
              <a:t>ryhmiin</a:t>
            </a:r>
            <a:r>
              <a:rPr lang="en-US" sz="2400" dirty="0"/>
              <a:t>. </a:t>
            </a:r>
            <a:r>
              <a:rPr lang="en-US" sz="2400" dirty="0" err="1"/>
              <a:t>Usein</a:t>
            </a:r>
            <a:r>
              <a:rPr lang="en-US" sz="2400" dirty="0"/>
              <a:t> </a:t>
            </a:r>
            <a:r>
              <a:rPr lang="en-US" sz="2400" dirty="0" err="1"/>
              <a:t>ryhmäjako</a:t>
            </a:r>
            <a:r>
              <a:rPr lang="en-US" sz="2400" dirty="0"/>
              <a:t> </a:t>
            </a:r>
            <a:r>
              <a:rPr lang="en-US" sz="2400" dirty="0" err="1"/>
              <a:t>johtaa</a:t>
            </a:r>
            <a:r>
              <a:rPr lang="en-US" sz="2400" dirty="0"/>
              <a:t> </a:t>
            </a:r>
            <a:r>
              <a:rPr lang="en-US" sz="2400" dirty="0" err="1"/>
              <a:t>siihen</a:t>
            </a:r>
            <a:r>
              <a:rPr lang="en-US" sz="2400" dirty="0"/>
              <a:t>, </a:t>
            </a:r>
            <a:r>
              <a:rPr lang="en-US" sz="2400" dirty="0" err="1"/>
              <a:t>että</a:t>
            </a:r>
            <a:r>
              <a:rPr lang="en-US" sz="2400" dirty="0"/>
              <a:t> </a:t>
            </a:r>
            <a:r>
              <a:rPr lang="en-US" sz="2400" dirty="0" err="1"/>
              <a:t>jotain</a:t>
            </a:r>
            <a:r>
              <a:rPr lang="en-US" sz="2400" dirty="0"/>
              <a:t> </a:t>
            </a:r>
            <a:r>
              <a:rPr lang="en-US" sz="2400" dirty="0" err="1"/>
              <a:t>ryhmää</a:t>
            </a:r>
            <a:r>
              <a:rPr lang="en-US" sz="2400" dirty="0"/>
              <a:t> </a:t>
            </a:r>
            <a:r>
              <a:rPr lang="en-US" sz="2400" dirty="0" err="1"/>
              <a:t>pidetään</a:t>
            </a:r>
            <a:r>
              <a:rPr lang="en-US" sz="2400" dirty="0"/>
              <a:t> </a:t>
            </a:r>
            <a:r>
              <a:rPr lang="en-US" sz="2400" dirty="0" err="1"/>
              <a:t>parempana</a:t>
            </a:r>
            <a:r>
              <a:rPr lang="en-US" sz="2400" dirty="0"/>
              <a:t> </a:t>
            </a:r>
            <a:r>
              <a:rPr lang="en-US" sz="2400" dirty="0" err="1"/>
              <a:t>kuin</a:t>
            </a:r>
            <a:r>
              <a:rPr lang="en-US" sz="2400" dirty="0"/>
              <a:t> </a:t>
            </a:r>
            <a:r>
              <a:rPr lang="en-US" sz="2400" dirty="0" err="1"/>
              <a:t>toisia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Uskonto</a:t>
            </a:r>
            <a:r>
              <a:rPr lang="en-US" sz="2400" dirty="0"/>
              <a:t>, </a:t>
            </a:r>
            <a:r>
              <a:rPr lang="en-US" sz="2400" dirty="0" err="1"/>
              <a:t>etninen</a:t>
            </a:r>
            <a:r>
              <a:rPr lang="en-US" sz="2400" dirty="0"/>
              <a:t> </a:t>
            </a:r>
            <a:r>
              <a:rPr lang="en-US" sz="2400" dirty="0" err="1"/>
              <a:t>tausta</a:t>
            </a:r>
            <a:r>
              <a:rPr lang="en-US" sz="2400" dirty="0"/>
              <a:t>, </a:t>
            </a:r>
            <a:r>
              <a:rPr lang="en-US" sz="2400" dirty="0" err="1"/>
              <a:t>kieli</a:t>
            </a:r>
            <a:r>
              <a:rPr lang="en-US" sz="2400" dirty="0"/>
              <a:t>, </a:t>
            </a:r>
            <a:r>
              <a:rPr lang="en-US" sz="2400" dirty="0" err="1"/>
              <a:t>kansalaisuus</a:t>
            </a:r>
            <a:r>
              <a:rPr lang="en-US" sz="2400" dirty="0"/>
              <a:t>, </a:t>
            </a:r>
            <a:r>
              <a:rPr lang="en-US" sz="2400" dirty="0" err="1"/>
              <a:t>sukupuoli</a:t>
            </a:r>
            <a:r>
              <a:rPr lang="en-US" sz="2400" dirty="0"/>
              <a:t>, </a:t>
            </a:r>
            <a:r>
              <a:rPr lang="en-US" sz="2400" dirty="0" err="1"/>
              <a:t>työ</a:t>
            </a:r>
            <a:r>
              <a:rPr lang="en-US" sz="2400" dirty="0"/>
              <a:t>....</a:t>
            </a:r>
          </a:p>
          <a:p>
            <a:endParaRPr lang="en-US" sz="2400" dirty="0"/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1BA7B4FD-5F46-4EDC-761E-23D3FE0FB75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r="2" b="1250"/>
          <a:stretch/>
        </p:blipFill>
        <p:spPr>
          <a:xfrm>
            <a:off x="565099" y="521357"/>
            <a:ext cx="3616483" cy="535032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655516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B1576C-38B0-4DB6-A3B0-02731959B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88" y="884031"/>
            <a:ext cx="6653329" cy="1320800"/>
          </a:xfrm>
        </p:spPr>
        <p:txBody>
          <a:bodyPr>
            <a:normAutofit/>
          </a:bodyPr>
          <a:lstStyle/>
          <a:p>
            <a:r>
              <a:rPr lang="fi-FI" b="1" dirty="0">
                <a:cs typeface="Calibri Light"/>
              </a:rPr>
              <a:t>Ei vain kulttuuri vaan yksilö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5E9B856-2850-479A-B3A2-D772A7C170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410" y="2138386"/>
            <a:ext cx="6847323" cy="4719614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fi-FI" sz="2000" dirty="0">
                <a:cs typeface="Calibri"/>
              </a:rPr>
              <a:t>Osaaminen ja ammattitaito, kokemus ja koulutus</a:t>
            </a:r>
          </a:p>
          <a:p>
            <a:pPr>
              <a:lnSpc>
                <a:spcPct val="90000"/>
              </a:lnSpc>
            </a:pPr>
            <a:r>
              <a:rPr lang="fi-FI" sz="2000" dirty="0">
                <a:cs typeface="Calibri"/>
              </a:rPr>
              <a:t>Motivaatio, kiinnostus</a:t>
            </a:r>
          </a:p>
          <a:p>
            <a:pPr>
              <a:lnSpc>
                <a:spcPct val="90000"/>
              </a:lnSpc>
            </a:pPr>
            <a:r>
              <a:rPr lang="fi-FI" sz="2000" dirty="0">
                <a:cs typeface="Calibri"/>
              </a:rPr>
              <a:t>Arvot ja asenteet</a:t>
            </a:r>
          </a:p>
          <a:p>
            <a:r>
              <a:rPr lang="fi-FI" sz="2000" dirty="0">
                <a:cs typeface="Calibri"/>
              </a:rPr>
              <a:t>Toiminta- ja vuorovaikutustaidot ja  -tyyli</a:t>
            </a:r>
          </a:p>
          <a:p>
            <a:pPr>
              <a:lnSpc>
                <a:spcPct val="90000"/>
              </a:lnSpc>
            </a:pPr>
            <a:r>
              <a:rPr lang="fi-FI" sz="2000" dirty="0">
                <a:cs typeface="Calibri"/>
              </a:rPr>
              <a:t>Persoonallisuuden piirteet</a:t>
            </a:r>
          </a:p>
          <a:p>
            <a:pPr>
              <a:lnSpc>
                <a:spcPct val="90000"/>
              </a:lnSpc>
            </a:pPr>
            <a:r>
              <a:rPr lang="fi-FI" sz="2000" dirty="0">
                <a:cs typeface="Calibri"/>
              </a:rPr>
              <a:t>Oppimiskyky ja uusiin tilanteisiin sopeutuminen</a:t>
            </a:r>
          </a:p>
          <a:p>
            <a:pPr>
              <a:lnSpc>
                <a:spcPct val="90000"/>
              </a:lnSpc>
            </a:pPr>
            <a:r>
              <a:rPr lang="fi-FI" sz="2000" dirty="0">
                <a:cs typeface="Calibri"/>
              </a:rPr>
              <a:t>Voimavarat ja terveys</a:t>
            </a:r>
          </a:p>
          <a:p>
            <a:pPr>
              <a:lnSpc>
                <a:spcPct val="90000"/>
              </a:lnSpc>
            </a:pPr>
            <a:r>
              <a:rPr lang="fi-FI" sz="2000" dirty="0">
                <a:cs typeface="Calibri"/>
              </a:rPr>
              <a:t>Yksityiselämän tilanne</a:t>
            </a:r>
          </a:p>
          <a:p>
            <a:pPr>
              <a:lnSpc>
                <a:spcPct val="90000"/>
              </a:lnSpc>
            </a:pPr>
            <a:r>
              <a:rPr lang="fi-FI" sz="2000" dirty="0">
                <a:cs typeface="Calibri"/>
              </a:rPr>
              <a:t>Elämänkatsomuksen asettamat arvot</a:t>
            </a: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AE7DB5A6-5076-E34C-472A-89D37261C9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638" r="8847"/>
          <a:stretch/>
        </p:blipFill>
        <p:spPr>
          <a:xfrm>
            <a:off x="6594951" y="1519770"/>
            <a:ext cx="5438429" cy="4165717"/>
          </a:xfrm>
          <a:prstGeom prst="rect">
            <a:avLst/>
          </a:prstGeom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00253ED0-1B29-D210-7FD9-029C440892C2}"/>
              </a:ext>
            </a:extLst>
          </p:cNvPr>
          <p:cNvSpPr txBox="1"/>
          <p:nvPr/>
        </p:nvSpPr>
        <p:spPr>
          <a:xfrm>
            <a:off x="6542487" y="5720993"/>
            <a:ext cx="1360491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" dirty="0">
                <a:ea typeface="+mn-lt"/>
                <a:cs typeface="+mn-lt"/>
                <a:hlinkClick r:id="rId3"/>
              </a:rPr>
              <a:t>https://urly.fi/2FOf</a:t>
            </a:r>
            <a:r>
              <a:rPr lang="en-US" sz="800" dirty="0"/>
              <a:t>  kolibri5</a:t>
            </a:r>
            <a:endParaRPr lang="en-US" sz="8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664940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D7DA581-5B88-4A7E-9F92-35C10AC19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8775" y="524719"/>
            <a:ext cx="9811110" cy="1300630"/>
          </a:xfrm>
        </p:spPr>
        <p:txBody>
          <a:bodyPr/>
          <a:lstStyle/>
          <a:p>
            <a:br>
              <a:rPr lang="fi-FI" dirty="0">
                <a:cs typeface="Calibri Light"/>
              </a:rPr>
            </a:br>
            <a:r>
              <a:rPr lang="fi-FI" b="1" dirty="0">
                <a:latin typeface="Calibri"/>
                <a:cs typeface="Calibri Light"/>
              </a:rPr>
              <a:t>Kulttuuriset ulottuvuudet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3BF0DA7B-20EF-4F4E-BD04-1081B70FF3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21456" y="1515743"/>
            <a:ext cx="5157787" cy="823912"/>
          </a:xfrm>
        </p:spPr>
        <p:txBody>
          <a:bodyPr/>
          <a:lstStyle/>
          <a:p>
            <a:r>
              <a:rPr lang="fi-FI" dirty="0">
                <a:cs typeface="Calibri"/>
              </a:rPr>
              <a:t>Yksilöllisyys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6DF7A5E-99B5-4148-ADD7-B4E8762660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21456" y="2410413"/>
            <a:ext cx="5157787" cy="3684588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r>
              <a:rPr lang="fi-FI" dirty="0">
                <a:cs typeface="Calibri"/>
              </a:rPr>
              <a:t>Itsenäisyys ja vastuunotto</a:t>
            </a:r>
          </a:p>
          <a:p>
            <a:r>
              <a:rPr lang="fi-FI" dirty="0">
                <a:cs typeface="Calibri"/>
              </a:rPr>
              <a:t>Omat valinnat esim. ammatti</a:t>
            </a:r>
          </a:p>
          <a:p>
            <a:r>
              <a:rPr lang="fi-FI" dirty="0">
                <a:cs typeface="Calibri"/>
              </a:rPr>
              <a:t>Työnantajan ja sen kautta oma etu tärkeä</a:t>
            </a:r>
          </a:p>
          <a:p>
            <a:r>
              <a:rPr lang="fi-FI" dirty="0">
                <a:cs typeface="Calibri"/>
              </a:rPr>
              <a:t>Eteneminen työssä perustuu osaamiseen</a:t>
            </a:r>
          </a:p>
          <a:p>
            <a:r>
              <a:rPr lang="fi-FI" dirty="0">
                <a:cs typeface="Calibri"/>
              </a:rPr>
              <a:t>Johtaminen painottuu yksilöihin</a:t>
            </a:r>
          </a:p>
          <a:p>
            <a:r>
              <a:rPr lang="fi-FI" dirty="0">
                <a:cs typeface="Calibri"/>
              </a:rPr>
              <a:t>Suoritusten arviointi ja suora palaute</a:t>
            </a:r>
          </a:p>
          <a:p>
            <a:r>
              <a:rPr lang="fi-FI" dirty="0">
                <a:cs typeface="Calibri"/>
              </a:rPr>
              <a:t>Tasapuolisuus</a:t>
            </a:r>
          </a:p>
          <a:p>
            <a:endParaRPr lang="fi-FI" dirty="0">
              <a:cs typeface="Calibri"/>
            </a:endParaRP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A4B72A08-1E5F-4C68-933D-1D4E99E2BE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9855" y="1339671"/>
            <a:ext cx="5183188" cy="823912"/>
          </a:xfrm>
        </p:spPr>
        <p:txBody>
          <a:bodyPr/>
          <a:lstStyle/>
          <a:p>
            <a:r>
              <a:rPr lang="fi-FI" dirty="0">
                <a:cs typeface="Calibri"/>
              </a:rPr>
              <a:t>Yhteisöllisyys</a:t>
            </a: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BA31121-44CC-471F-A674-AAE5416F88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9322" y="2328220"/>
            <a:ext cx="5999848" cy="3684588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r>
              <a:rPr lang="fi-FI" dirty="0">
                <a:cs typeface="Calibri"/>
              </a:rPr>
              <a:t>Identiteetti perustuu sosiaaliseen verkostoon</a:t>
            </a:r>
          </a:p>
          <a:p>
            <a:r>
              <a:rPr lang="fi-FI" dirty="0">
                <a:cs typeface="Calibri"/>
              </a:rPr>
              <a:t>Kasvot, kunnia ja häpeä</a:t>
            </a:r>
          </a:p>
          <a:p>
            <a:r>
              <a:rPr lang="fi-FI" dirty="0">
                <a:cs typeface="Calibri"/>
              </a:rPr>
              <a:t>Tausta vaikuttaa ammattiin yms.</a:t>
            </a:r>
          </a:p>
          <a:p>
            <a:r>
              <a:rPr lang="fi-FI" dirty="0">
                <a:cs typeface="Calibri"/>
              </a:rPr>
              <a:t>Työntekijät ovat ryhmän jäseniä</a:t>
            </a:r>
          </a:p>
          <a:p>
            <a:r>
              <a:rPr lang="fi-FI" dirty="0">
                <a:cs typeface="Calibri"/>
              </a:rPr>
              <a:t>Eteneminen perustuu ryhmään</a:t>
            </a:r>
          </a:p>
          <a:p>
            <a:r>
              <a:rPr lang="fi-FI" dirty="0">
                <a:cs typeface="Calibri"/>
              </a:rPr>
              <a:t>Johtaminen painottuu ryhmiin</a:t>
            </a:r>
          </a:p>
          <a:p>
            <a:r>
              <a:rPr lang="fi-FI" dirty="0">
                <a:cs typeface="Calibri"/>
              </a:rPr>
              <a:t>Sopusointu, ei negatiivisuutta</a:t>
            </a:r>
          </a:p>
          <a:p>
            <a:r>
              <a:rPr lang="fi-FI" dirty="0">
                <a:cs typeface="Calibri"/>
              </a:rPr>
              <a:t>Oman ryhmän edustajia kohdellaan paremmin kuin muita</a:t>
            </a:r>
          </a:p>
        </p:txBody>
      </p:sp>
    </p:spTree>
    <p:extLst>
      <p:ext uri="{BB962C8B-B14F-4D97-AF65-F5344CB8AC3E}">
        <p14:creationId xmlns:p14="http://schemas.microsoft.com/office/powerpoint/2010/main" val="2658564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30DEFA8-FF96-4F2B-961C-A23C66DB5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2589" y="995074"/>
            <a:ext cx="10515600" cy="1325563"/>
          </a:xfrm>
        </p:spPr>
        <p:txBody>
          <a:bodyPr/>
          <a:lstStyle/>
          <a:p>
            <a:r>
              <a:rPr lang="fi-FI" b="1">
                <a:latin typeface="Calibri"/>
                <a:cs typeface="Calibri Light"/>
              </a:rPr>
              <a:t>Kulttuuriset ulottuvuudet</a:t>
            </a:r>
            <a:endParaRPr lang="fi-FI" b="1">
              <a:latin typeface="Calibri"/>
            </a:endParaRP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2E4CABC-AAE2-4A3B-8812-18C594B1C7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9151" y="1605915"/>
            <a:ext cx="5157787" cy="823912"/>
          </a:xfrm>
        </p:spPr>
        <p:txBody>
          <a:bodyPr/>
          <a:lstStyle/>
          <a:p>
            <a:r>
              <a:rPr lang="fi-FI" dirty="0">
                <a:cs typeface="Calibri"/>
              </a:rPr>
              <a:t>Yhdenvertaisuus tavoitteena</a:t>
            </a: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2E6BE7A-2A25-4E0D-8BF1-53D1947197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5745" y="2650981"/>
            <a:ext cx="4185623" cy="3304117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fi-FI" dirty="0">
                <a:cs typeface="Calibri"/>
              </a:rPr>
              <a:t>Pyrkimys tasa-arvoisuuteen</a:t>
            </a:r>
          </a:p>
          <a:p>
            <a:r>
              <a:rPr lang="fi-FI" dirty="0">
                <a:cs typeface="Calibri"/>
              </a:rPr>
              <a:t>Valta hajautettu, matala organisaatio</a:t>
            </a:r>
          </a:p>
          <a:p>
            <a:r>
              <a:rPr lang="fi-FI" dirty="0">
                <a:cs typeface="Calibri"/>
              </a:rPr>
              <a:t>Palkkojen ja tehtävien erot pienet</a:t>
            </a:r>
          </a:p>
          <a:p>
            <a:r>
              <a:rPr lang="fi-FI" dirty="0">
                <a:cs typeface="Calibri"/>
              </a:rPr>
              <a:t>Demokraattinen esimies, jota ryhmä tukee</a:t>
            </a:r>
          </a:p>
          <a:p>
            <a:r>
              <a:rPr lang="fi-FI" dirty="0">
                <a:cs typeface="Calibri"/>
              </a:rPr>
              <a:t>Alaiset toimivat itseohjautuvasti</a:t>
            </a:r>
          </a:p>
          <a:p>
            <a:r>
              <a:rPr lang="fi-FI" dirty="0">
                <a:cs typeface="Calibri"/>
              </a:rPr>
              <a:t>Etunimet, ei jäykkiä muodollisuuksia</a:t>
            </a:r>
          </a:p>
          <a:p>
            <a:endParaRPr lang="fi-FI" dirty="0">
              <a:cs typeface="Calibri"/>
            </a:endParaRP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949D2B74-E132-46FE-B162-F45A01784E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53940" y="1605915"/>
            <a:ext cx="5183188" cy="823912"/>
          </a:xfrm>
        </p:spPr>
        <p:txBody>
          <a:bodyPr/>
          <a:lstStyle/>
          <a:p>
            <a:r>
              <a:rPr lang="fi-FI">
                <a:cs typeface="Calibri"/>
              </a:rPr>
              <a:t>Valtaerot ja muodollisuus</a:t>
            </a:r>
            <a:endParaRPr lang="fi-FI"/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0E4D3C40-0DBA-4B9C-8668-66F973083D5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fi-FI" dirty="0">
                <a:cs typeface="Calibri"/>
              </a:rPr>
              <a:t>Eriarvoisuus kuuluu elämään, usein jo syntyperä</a:t>
            </a:r>
          </a:p>
          <a:p>
            <a:r>
              <a:rPr lang="fi-FI" dirty="0">
                <a:cs typeface="Calibri"/>
              </a:rPr>
              <a:t>Valta keskittyy harvoille</a:t>
            </a:r>
          </a:p>
          <a:p>
            <a:r>
              <a:rPr lang="fi-FI" dirty="0">
                <a:cs typeface="Calibri"/>
              </a:rPr>
              <a:t>Palkkojen ja tehtävien erot suuria</a:t>
            </a:r>
          </a:p>
          <a:p>
            <a:r>
              <a:rPr lang="fi-FI" dirty="0">
                <a:cs typeface="Calibri"/>
              </a:rPr>
              <a:t>Esimies on "hyvä isä", itsevaltias</a:t>
            </a:r>
          </a:p>
          <a:p>
            <a:r>
              <a:rPr lang="fi-FI" dirty="0">
                <a:cs typeface="Calibri"/>
              </a:rPr>
              <a:t>Esimies kertoo mitä tehdään</a:t>
            </a:r>
          </a:p>
          <a:p>
            <a:r>
              <a:rPr lang="fi-FI" dirty="0">
                <a:cs typeface="Calibri"/>
              </a:rPr>
              <a:t>Toimintaa valvotaan paljon</a:t>
            </a:r>
          </a:p>
          <a:p>
            <a:r>
              <a:rPr lang="fi-FI" dirty="0">
                <a:cs typeface="Calibri"/>
              </a:rPr>
              <a:t>Muodolliset säännöt</a:t>
            </a:r>
          </a:p>
          <a:p>
            <a:r>
              <a:rPr lang="fi-FI" dirty="0">
                <a:cs typeface="Calibri"/>
              </a:rPr>
              <a:t>Erioikeudet ja statussymbolit</a:t>
            </a:r>
          </a:p>
          <a:p>
            <a:r>
              <a:rPr lang="fi-FI" dirty="0">
                <a:cs typeface="Calibri"/>
              </a:rPr>
              <a:t>Muodollisuus, tittelit</a:t>
            </a:r>
          </a:p>
        </p:txBody>
      </p:sp>
    </p:spTree>
    <p:extLst>
      <p:ext uri="{BB962C8B-B14F-4D97-AF65-F5344CB8AC3E}">
        <p14:creationId xmlns:p14="http://schemas.microsoft.com/office/powerpoint/2010/main" val="1499447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C555E7-0946-4F9C-980D-90E148C5E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918" y="798245"/>
            <a:ext cx="10515600" cy="1325563"/>
          </a:xfrm>
        </p:spPr>
        <p:txBody>
          <a:bodyPr/>
          <a:lstStyle/>
          <a:p>
            <a:r>
              <a:rPr lang="fi-FI" b="1" dirty="0">
                <a:latin typeface="Calibri"/>
                <a:cs typeface="Calibri Light"/>
              </a:rPr>
              <a:t>Kulttuuriset ulottuvuudet</a:t>
            </a:r>
            <a:endParaRPr lang="fi-FI" b="1" dirty="0">
              <a:latin typeface="Calibri"/>
            </a:endParaRP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E05DBFF-5BA0-4FED-82EA-B9E3C25C76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1233" y="1517038"/>
            <a:ext cx="5157787" cy="823912"/>
          </a:xfrm>
        </p:spPr>
        <p:txBody>
          <a:bodyPr>
            <a:normAutofit fontScale="92500" lnSpcReduction="20000"/>
          </a:bodyPr>
          <a:lstStyle/>
          <a:p>
            <a:r>
              <a:rPr lang="fi-FI" dirty="0">
                <a:cs typeface="Calibri"/>
              </a:rPr>
              <a:t>Todistettu, kirjoitettu tieto</a:t>
            </a: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EC005D0-3E59-40DC-AA82-AA36DED54C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4853" y="2779030"/>
            <a:ext cx="5157787" cy="3684588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fi-FI" dirty="0">
                <a:cs typeface="Calibri"/>
              </a:rPr>
              <a:t>Virallinen, objektiivinen lähde</a:t>
            </a:r>
          </a:p>
          <a:p>
            <a:r>
              <a:rPr lang="fi-FI" dirty="0">
                <a:cs typeface="Calibri"/>
              </a:rPr>
              <a:t>Tieteellisesti todistettu</a:t>
            </a:r>
          </a:p>
          <a:p>
            <a:r>
              <a:rPr lang="fi-FI" dirty="0">
                <a:cs typeface="Calibri"/>
              </a:rPr>
              <a:t>Kirjat, tutkimukset, tilastot...</a:t>
            </a:r>
          </a:p>
          <a:p>
            <a:r>
              <a:rPr lang="fi-FI" dirty="0">
                <a:cs typeface="Calibri"/>
              </a:rPr>
              <a:t>Tiedemiehet, menestyvät johtajat</a:t>
            </a:r>
          </a:p>
          <a:p>
            <a:r>
              <a:rPr lang="fi-FI" dirty="0">
                <a:cs typeface="Calibri"/>
              </a:rPr>
              <a:t>Vain asiasta tietävä antaa ohjeistusta</a:t>
            </a:r>
          </a:p>
          <a:p>
            <a:r>
              <a:rPr lang="fi-FI" dirty="0">
                <a:cs typeface="Calibri"/>
              </a:rPr>
              <a:t>Ei subjektiivisia näkemyksiä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55E0BD83-A1A1-4B4B-B690-4ED1B03C6E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19020" y="1940794"/>
            <a:ext cx="4027467" cy="576262"/>
          </a:xfrm>
        </p:spPr>
        <p:txBody>
          <a:bodyPr>
            <a:normAutofit fontScale="92500" lnSpcReduction="20000"/>
          </a:bodyPr>
          <a:lstStyle/>
          <a:p>
            <a:r>
              <a:rPr lang="fi-FI" dirty="0">
                <a:cs typeface="Calibri"/>
              </a:rPr>
              <a:t>Ihmisiltä, kokemuksesta saatu tieto</a:t>
            </a:r>
            <a:endParaRPr lang="fi-FI" dirty="0"/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3C4B97C4-BDD3-4746-94EC-8292135037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19020" y="2452974"/>
            <a:ext cx="6029825" cy="3994230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fi-FI" dirty="0">
                <a:cs typeface="Calibri"/>
              </a:rPr>
              <a:t>Ensikäden tietolähde</a:t>
            </a:r>
          </a:p>
          <a:p>
            <a:r>
              <a:rPr lang="fi-FI" dirty="0">
                <a:cs typeface="Calibri"/>
              </a:rPr>
              <a:t>Henkilökohtaisiin kontakteihin perustuva tieto</a:t>
            </a:r>
          </a:p>
          <a:p>
            <a:r>
              <a:rPr lang="fi-FI" dirty="0">
                <a:cs typeface="Calibri"/>
              </a:rPr>
              <a:t>Kokemus, elävä elämä, intuitio, sisäinen maailma</a:t>
            </a:r>
          </a:p>
          <a:p>
            <a:r>
              <a:rPr lang="fi-FI" dirty="0">
                <a:cs typeface="Calibri"/>
              </a:rPr>
              <a:t>Gurut, johtajat, vanhat ja viisaat, hengenmiehet</a:t>
            </a:r>
          </a:p>
          <a:p>
            <a:r>
              <a:rPr lang="fi-FI" dirty="0">
                <a:cs typeface="Calibri"/>
              </a:rPr>
              <a:t>Neuvoja on kohteliasta antaa, vaikkei tietäisikään asiasta</a:t>
            </a:r>
          </a:p>
          <a:p>
            <a:r>
              <a:rPr lang="fi-FI" dirty="0">
                <a:cs typeface="Calibri"/>
              </a:rPr>
              <a:t>Paperilla oleva tieto koetaan toisen käden tiedoksi</a:t>
            </a:r>
          </a:p>
        </p:txBody>
      </p:sp>
    </p:spTree>
    <p:extLst>
      <p:ext uri="{BB962C8B-B14F-4D97-AF65-F5344CB8AC3E}">
        <p14:creationId xmlns:p14="http://schemas.microsoft.com/office/powerpoint/2010/main" val="3041975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8C8A18-291A-11CC-1D54-548032291D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0980"/>
            <a:ext cx="10515600" cy="5015983"/>
          </a:xfrm>
        </p:spPr>
        <p:txBody>
          <a:bodyPr/>
          <a:lstStyle/>
          <a:p>
            <a:pPr marL="0" indent="0">
              <a:lnSpc>
                <a:spcPts val="1600"/>
              </a:lnSpc>
              <a:spcAft>
                <a:spcPts val="1200"/>
              </a:spcAft>
              <a:buNone/>
            </a:pP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Seuraaviin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dioihin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tulee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kulttuurien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erityispiirteitä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ts val="1600"/>
              </a:lnSpc>
              <a:spcAft>
                <a:spcPts val="1200"/>
              </a:spcAft>
            </a:pP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Valitse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omiin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dioihisi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se/ ne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maahanmuuttajien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valtakulttuuri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joita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sinun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alueellasi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on.</a:t>
            </a:r>
            <a:endParaRPr lang="fi-FI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Muista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kertoa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että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tässä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osuudessa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kulttuurisissa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piirteissä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on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tehty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hyvin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suuria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yleistyksiä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fi-FI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600"/>
              </a:lnSpc>
              <a:spcAft>
                <a:spcPts val="1200"/>
              </a:spcAft>
            </a:pP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Nimeä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mikä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kulttuuri</a:t>
            </a:r>
            <a:endParaRPr lang="fi-FI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600"/>
              </a:lnSpc>
              <a:buSzPts val="1100"/>
              <a:buFont typeface="Calibri" panose="020F0502020204030204" pitchFamily="34" charset="0"/>
              <a:buChar char="-"/>
            </a:pPr>
            <a:r>
              <a:rPr lang="de-DE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kuinka</a:t>
            </a:r>
            <a:r>
              <a:rPr lang="de-D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paljon</a:t>
            </a:r>
            <a:r>
              <a:rPr lang="de-D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tämän</a:t>
            </a:r>
            <a:r>
              <a:rPr lang="de-D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kulttuurin</a:t>
            </a:r>
            <a:r>
              <a:rPr lang="de-D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edustajia</a:t>
            </a:r>
            <a:r>
              <a:rPr lang="de-D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de-DE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alueellasi</a:t>
            </a:r>
            <a:endParaRPr lang="fi-FI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600"/>
              </a:lnSpc>
              <a:spcAft>
                <a:spcPts val="1200"/>
              </a:spcAft>
              <a:buSzPts val="1100"/>
              <a:buFont typeface="Calibri" panose="020F0502020204030204" pitchFamily="34" charset="0"/>
              <a:buChar char="-"/>
            </a:pPr>
            <a:r>
              <a:rPr lang="de-DE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mitkä</a:t>
            </a:r>
            <a:r>
              <a:rPr lang="de-D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ovat</a:t>
            </a:r>
            <a:r>
              <a:rPr lang="de-D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kulttuurin</a:t>
            </a:r>
            <a:r>
              <a:rPr lang="de-D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keskeisiä</a:t>
            </a:r>
            <a:r>
              <a:rPr lang="de-D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piirteitä</a:t>
            </a:r>
            <a:r>
              <a:rPr lang="de-D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jotka</a:t>
            </a:r>
            <a:r>
              <a:rPr lang="de-D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ovat</a:t>
            </a:r>
            <a:r>
              <a:rPr lang="de-D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hyvin</a:t>
            </a:r>
            <a:r>
              <a:rPr lang="de-D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samankaltaisia</a:t>
            </a:r>
            <a:r>
              <a:rPr lang="de-D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tai</a:t>
            </a:r>
            <a:r>
              <a:rPr lang="de-D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erilaisia</a:t>
            </a:r>
            <a:r>
              <a:rPr lang="de-D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omaasi</a:t>
            </a:r>
            <a:r>
              <a:rPr lang="de-D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verrattuna</a:t>
            </a:r>
            <a:r>
              <a:rPr lang="de-D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ja </a:t>
            </a:r>
            <a:r>
              <a:rPr lang="de-DE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jotka</a:t>
            </a:r>
            <a:r>
              <a:rPr lang="de-D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vaikuttavat</a:t>
            </a:r>
            <a:r>
              <a:rPr lang="de-D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yhteistoimintaan</a:t>
            </a:r>
            <a:endParaRPr lang="fi-FI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Tässä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esityksessä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olevat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esimerkit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ovat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Kouvolasta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ja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Kymenlaakson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alueelta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Suomesta</a:t>
            </a:r>
            <a:endParaRPr lang="de-DE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024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04D24-7021-413F-891B-1CAFB7D99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95208" y="1291418"/>
            <a:ext cx="7931649" cy="1152052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3100" b="1" dirty="0"/>
              <a:t>      </a:t>
            </a:r>
            <a:r>
              <a:rPr lang="en-US" sz="4000" b="1" dirty="0" err="1">
                <a:latin typeface="+mn-lt"/>
              </a:rPr>
              <a:t>Kulttuurien</a:t>
            </a:r>
            <a:r>
              <a:rPr lang="en-US" sz="4000" b="1" dirty="0">
                <a:latin typeface="+mn-lt"/>
              </a:rPr>
              <a:t> </a:t>
            </a:r>
            <a:br>
              <a:rPr lang="en-US" sz="4000" b="1" dirty="0">
                <a:latin typeface="+mn-lt"/>
              </a:rPr>
            </a:br>
            <a:r>
              <a:rPr lang="en-US" sz="4000" b="1" dirty="0">
                <a:latin typeface="+mn-lt"/>
              </a:rPr>
              <a:t>     </a:t>
            </a:r>
            <a:r>
              <a:rPr lang="en-US" sz="4000" b="1" dirty="0" err="1">
                <a:latin typeface="+mn-lt"/>
              </a:rPr>
              <a:t>erityispiirteitä</a:t>
            </a:r>
            <a:r>
              <a:rPr lang="en-US" sz="4000" b="1" dirty="0">
                <a:latin typeface="+mn-lt"/>
              </a:rPr>
              <a:t>:</a:t>
            </a:r>
            <a:br>
              <a:rPr lang="en-US" sz="4000" b="1" dirty="0">
                <a:latin typeface="+mn-lt"/>
              </a:rPr>
            </a:br>
            <a:r>
              <a:rPr lang="en-US" sz="4000" b="1" dirty="0">
                <a:latin typeface="+mn-lt"/>
              </a:rPr>
              <a:t>     </a:t>
            </a:r>
            <a:r>
              <a:rPr lang="en-US" sz="4000" b="1" dirty="0" err="1">
                <a:latin typeface="+mn-lt"/>
              </a:rPr>
              <a:t>Venäläinen</a:t>
            </a:r>
            <a:r>
              <a:rPr lang="en-US" sz="4000" b="1" dirty="0">
                <a:latin typeface="+mn-lt"/>
              </a:rPr>
              <a:t> </a:t>
            </a:r>
            <a:r>
              <a:rPr lang="en-US" sz="4000" b="1" dirty="0" err="1">
                <a:latin typeface="+mn-lt"/>
              </a:rPr>
              <a:t>kulttuuri</a:t>
            </a:r>
            <a:endParaRPr lang="en-US" sz="40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0EE18-C433-4F3D-BEFE-6AF17E0F3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0" y="1601387"/>
            <a:ext cx="7818634" cy="4597190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US" dirty="0" err="1"/>
              <a:t>Kymenlaaksossa</a:t>
            </a:r>
            <a:r>
              <a:rPr lang="en-US" dirty="0"/>
              <a:t> 5000 </a:t>
            </a:r>
            <a:r>
              <a:rPr lang="en-US" dirty="0" err="1"/>
              <a:t>venäjää</a:t>
            </a:r>
            <a:r>
              <a:rPr lang="en-US" dirty="0"/>
              <a:t> </a:t>
            </a:r>
            <a:r>
              <a:rPr lang="en-US" dirty="0" err="1"/>
              <a:t>äidinkielenään</a:t>
            </a:r>
            <a:r>
              <a:rPr lang="en-US" dirty="0"/>
              <a:t> </a:t>
            </a:r>
            <a:r>
              <a:rPr lang="en-US" dirty="0" err="1"/>
              <a:t>puhuvaa</a:t>
            </a:r>
            <a:r>
              <a:rPr lang="en-US" dirty="0"/>
              <a:t>, </a:t>
            </a:r>
            <a:r>
              <a:rPr lang="en-US" dirty="0" err="1"/>
              <a:t>oli</a:t>
            </a:r>
            <a:r>
              <a:rPr lang="en-US" dirty="0"/>
              <a:t> </a:t>
            </a:r>
            <a:r>
              <a:rPr lang="en-US" dirty="0" err="1"/>
              <a:t>vahvasti</a:t>
            </a:r>
            <a:r>
              <a:rPr lang="en-US" dirty="0"/>
              <a:t> </a:t>
            </a:r>
            <a:r>
              <a:rPr lang="en-US" dirty="0" err="1"/>
              <a:t>kasvava</a:t>
            </a:r>
            <a:r>
              <a:rPr lang="en-US" dirty="0"/>
              <a:t> </a:t>
            </a:r>
            <a:r>
              <a:rPr lang="en-US" dirty="0" err="1"/>
              <a:t>ryhmä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 err="1"/>
              <a:t>Perhekeskeisyys</a:t>
            </a:r>
            <a:r>
              <a:rPr lang="en-US" dirty="0"/>
              <a:t>, </a:t>
            </a:r>
            <a:r>
              <a:rPr lang="en-US" dirty="0" err="1"/>
              <a:t>vanhempien</a:t>
            </a:r>
            <a:r>
              <a:rPr lang="en-US" dirty="0"/>
              <a:t> </a:t>
            </a:r>
            <a:r>
              <a:rPr lang="en-US" dirty="0" err="1"/>
              <a:t>ihmisten</a:t>
            </a:r>
            <a:r>
              <a:rPr lang="en-US" dirty="0"/>
              <a:t> </a:t>
            </a:r>
            <a:r>
              <a:rPr lang="en-US" dirty="0" err="1"/>
              <a:t>kunnioittaminen</a:t>
            </a:r>
            <a:r>
              <a:rPr lang="en-US" dirty="0"/>
              <a:t> ja </a:t>
            </a:r>
            <a:r>
              <a:rPr lang="en-US" dirty="0" err="1"/>
              <a:t>toisesta</a:t>
            </a:r>
            <a:r>
              <a:rPr lang="en-US" dirty="0"/>
              <a:t> </a:t>
            </a:r>
            <a:r>
              <a:rPr lang="en-US" dirty="0" err="1"/>
              <a:t>välittäminen</a:t>
            </a:r>
            <a:r>
              <a:rPr lang="en-US" dirty="0"/>
              <a:t> </a:t>
            </a:r>
            <a:r>
              <a:rPr lang="en-US" dirty="0" err="1"/>
              <a:t>tärkeää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 err="1"/>
              <a:t>Avoimuus</a:t>
            </a:r>
            <a:r>
              <a:rPr lang="en-US" dirty="0"/>
              <a:t> </a:t>
            </a:r>
            <a:r>
              <a:rPr lang="en-US" dirty="0" err="1"/>
              <a:t>perheen</a:t>
            </a:r>
            <a:r>
              <a:rPr lang="en-US" dirty="0"/>
              <a:t> ja </a:t>
            </a:r>
            <a:r>
              <a:rPr lang="en-US" dirty="0" err="1"/>
              <a:t>ystävien</a:t>
            </a:r>
            <a:r>
              <a:rPr lang="en-US" dirty="0"/>
              <a:t> </a:t>
            </a:r>
            <a:r>
              <a:rPr lang="en-US" dirty="0" err="1"/>
              <a:t>kesken</a:t>
            </a:r>
            <a:r>
              <a:rPr lang="en-US" dirty="0"/>
              <a:t>, </a:t>
            </a:r>
            <a:r>
              <a:rPr lang="en-US" dirty="0" err="1"/>
              <a:t>seurallisuus</a:t>
            </a:r>
            <a:r>
              <a:rPr lang="en-US" dirty="0"/>
              <a:t>, </a:t>
            </a:r>
            <a:r>
              <a:rPr lang="en-US" dirty="0" err="1"/>
              <a:t>vieraanvaraisuus</a:t>
            </a:r>
            <a:r>
              <a:rPr lang="en-US" dirty="0"/>
              <a:t> ja </a:t>
            </a:r>
            <a:r>
              <a:rPr lang="en-US" dirty="0" err="1"/>
              <a:t>yhteisöllisyys</a:t>
            </a:r>
            <a:r>
              <a:rPr lang="en-US" dirty="0"/>
              <a:t> </a:t>
            </a:r>
            <a:r>
              <a:rPr lang="en-US" dirty="0" err="1"/>
              <a:t>tärkeää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 err="1"/>
              <a:t>Tunteet</a:t>
            </a:r>
            <a:r>
              <a:rPr lang="en-US" dirty="0"/>
              <a:t> ja </a:t>
            </a:r>
            <a:r>
              <a:rPr lang="en-US" dirty="0" err="1"/>
              <a:t>tunneilmaisu</a:t>
            </a:r>
            <a:r>
              <a:rPr lang="en-US" dirty="0"/>
              <a:t> voimakkaita</a:t>
            </a:r>
          </a:p>
          <a:p>
            <a:pPr>
              <a:lnSpc>
                <a:spcPct val="90000"/>
              </a:lnSpc>
            </a:pPr>
            <a:r>
              <a:rPr lang="en-US" dirty="0" err="1"/>
              <a:t>Vanhoja</a:t>
            </a:r>
            <a:r>
              <a:rPr lang="en-US" dirty="0"/>
              <a:t> </a:t>
            </a:r>
            <a:r>
              <a:rPr lang="en-US" dirty="0" err="1"/>
              <a:t>perinteitä</a:t>
            </a:r>
            <a:r>
              <a:rPr lang="en-US" dirty="0"/>
              <a:t> ja </a:t>
            </a:r>
            <a:r>
              <a:rPr lang="en-US" dirty="0" err="1"/>
              <a:t>taikauskoisuutta</a:t>
            </a:r>
            <a:r>
              <a:rPr lang="en-US" dirty="0"/>
              <a:t> </a:t>
            </a:r>
            <a:r>
              <a:rPr lang="en-US" dirty="0" err="1"/>
              <a:t>arjessa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 err="1"/>
              <a:t>Keskustelukulttuuri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 err="1"/>
              <a:t>Ajankäyttö</a:t>
            </a:r>
            <a:r>
              <a:rPr lang="en-US" dirty="0"/>
              <a:t> on </a:t>
            </a:r>
            <a:r>
              <a:rPr lang="en-US" dirty="0" err="1"/>
              <a:t>joustavaa</a:t>
            </a:r>
            <a:r>
              <a:rPr lang="en-US" dirty="0"/>
              <a:t>, </a:t>
            </a:r>
            <a:r>
              <a:rPr lang="en-US" dirty="0" err="1"/>
              <a:t>suurpiirteisyys</a:t>
            </a:r>
            <a:r>
              <a:rPr lang="en-US" dirty="0"/>
              <a:t> </a:t>
            </a:r>
            <a:r>
              <a:rPr lang="en-US" dirty="0" err="1"/>
              <a:t>näkyy</a:t>
            </a:r>
            <a:r>
              <a:rPr lang="en-US" dirty="0"/>
              <a:t> </a:t>
            </a:r>
            <a:r>
              <a:rPr lang="en-US" dirty="0" err="1"/>
              <a:t>myös</a:t>
            </a:r>
            <a:r>
              <a:rPr lang="en-US" dirty="0"/>
              <a:t> (</a:t>
            </a:r>
            <a:r>
              <a:rPr lang="en-US" dirty="0" err="1"/>
              <a:t>ei</a:t>
            </a:r>
            <a:r>
              <a:rPr lang="en-US" dirty="0"/>
              <a:t> ole </a:t>
            </a:r>
            <a:r>
              <a:rPr lang="en-US" dirty="0" err="1"/>
              <a:t>niin</a:t>
            </a:r>
            <a:r>
              <a:rPr lang="en-US" dirty="0"/>
              <a:t> </a:t>
            </a:r>
            <a:r>
              <a:rPr lang="en-US" dirty="0" err="1"/>
              <a:t>tarkkaa</a:t>
            </a:r>
            <a:r>
              <a:rPr lang="en-US" dirty="0"/>
              <a:t>, </a:t>
            </a:r>
            <a:r>
              <a:rPr lang="en-US" dirty="0" err="1"/>
              <a:t>jos</a:t>
            </a:r>
            <a:r>
              <a:rPr lang="en-US" dirty="0"/>
              <a:t> </a:t>
            </a:r>
            <a:r>
              <a:rPr lang="en-US" dirty="0" err="1"/>
              <a:t>homma</a:t>
            </a:r>
            <a:r>
              <a:rPr lang="en-US" dirty="0"/>
              <a:t> </a:t>
            </a:r>
            <a:r>
              <a:rPr lang="en-US" dirty="0" err="1"/>
              <a:t>kuitenkin</a:t>
            </a:r>
            <a:r>
              <a:rPr lang="en-US" dirty="0"/>
              <a:t> </a:t>
            </a:r>
            <a:r>
              <a:rPr lang="en-US" dirty="0" err="1"/>
              <a:t>onnistuu</a:t>
            </a:r>
            <a:r>
              <a:rPr lang="en-US" dirty="0"/>
              <a:t>).</a:t>
            </a:r>
            <a:endParaRPr lang="en-US" dirty="0">
              <a:cs typeface="Calibri"/>
            </a:endParaRPr>
          </a:p>
          <a:p>
            <a:pPr>
              <a:lnSpc>
                <a:spcPct val="90000"/>
              </a:lnSpc>
            </a:pPr>
            <a:r>
              <a:rPr lang="en-US" dirty="0" err="1"/>
              <a:t>Hierarkkisuus</a:t>
            </a:r>
            <a:r>
              <a:rPr lang="en-US" dirty="0"/>
              <a:t>/ </a:t>
            </a:r>
            <a:r>
              <a:rPr lang="en-US" dirty="0" err="1"/>
              <a:t>kasvojen</a:t>
            </a:r>
            <a:r>
              <a:rPr lang="en-US" dirty="0"/>
              <a:t> </a:t>
            </a:r>
            <a:r>
              <a:rPr lang="en-US" dirty="0" err="1"/>
              <a:t>menettäminen</a:t>
            </a:r>
            <a:r>
              <a:rPr lang="en-US" dirty="0"/>
              <a:t> </a:t>
            </a:r>
            <a:r>
              <a:rPr lang="en-US" dirty="0" err="1"/>
              <a:t>työelämässä</a:t>
            </a:r>
            <a:r>
              <a:rPr lang="en-US" dirty="0"/>
              <a:t>, </a:t>
            </a:r>
            <a:r>
              <a:rPr lang="en-US" dirty="0" err="1"/>
              <a:t>odotetaan</a:t>
            </a:r>
            <a:r>
              <a:rPr lang="en-US" dirty="0"/>
              <a:t>, </a:t>
            </a:r>
            <a:r>
              <a:rPr lang="en-US" dirty="0" err="1"/>
              <a:t>että</a:t>
            </a:r>
            <a:r>
              <a:rPr lang="en-US" dirty="0"/>
              <a:t> </a:t>
            </a:r>
            <a:r>
              <a:rPr lang="en-US" dirty="0" err="1"/>
              <a:t>esimies</a:t>
            </a:r>
            <a:r>
              <a:rPr lang="en-US" dirty="0"/>
              <a:t> </a:t>
            </a:r>
            <a:r>
              <a:rPr lang="en-US" dirty="0" err="1"/>
              <a:t>päättää</a:t>
            </a:r>
            <a:r>
              <a:rPr lang="en-US" dirty="0"/>
              <a:t> ja </a:t>
            </a:r>
            <a:r>
              <a:rPr lang="en-US" dirty="0" err="1"/>
              <a:t>määrää</a:t>
            </a:r>
            <a:r>
              <a:rPr lang="en-US" dirty="0"/>
              <a:t>.</a:t>
            </a:r>
            <a:endParaRPr lang="en-US" dirty="0">
              <a:cs typeface="Calibri"/>
            </a:endParaRPr>
          </a:p>
          <a:p>
            <a:pPr>
              <a:lnSpc>
                <a:spcPct val="90000"/>
              </a:lnSpc>
            </a:pPr>
            <a:endParaRPr lang="en-US" sz="1500" dirty="0"/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62158508-9D4C-B09E-4460-F9198836EE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302" y="3194127"/>
            <a:ext cx="3660208" cy="2616499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C7B1A225-651C-5A9E-A946-AAC28706B52B}"/>
              </a:ext>
            </a:extLst>
          </p:cNvPr>
          <p:cNvSpPr txBox="1"/>
          <p:nvPr/>
        </p:nvSpPr>
        <p:spPr>
          <a:xfrm>
            <a:off x="393302" y="5828729"/>
            <a:ext cx="2092713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" dirty="0">
                <a:solidFill>
                  <a:srgbClr val="333333"/>
                </a:solidFill>
                <a:latin typeface="verdana"/>
                <a:ea typeface="verdana"/>
                <a:hlinkClick r:id="rId3"/>
              </a:rPr>
              <a:t>https://urly.fi/2FPJ</a:t>
            </a:r>
            <a:r>
              <a:rPr lang="en-US" sz="800" dirty="0">
                <a:solidFill>
                  <a:srgbClr val="333333"/>
                </a:solidFill>
                <a:latin typeface="verdana"/>
                <a:ea typeface="verdana"/>
              </a:rPr>
              <a:t> </a:t>
            </a:r>
            <a:r>
              <a:rPr lang="en-US" sz="800" dirty="0">
                <a:solidFill>
                  <a:srgbClr val="333333"/>
                </a:solidFill>
                <a:latin typeface="verdana"/>
                <a:ea typeface="verdana"/>
                <a:cs typeface="+mn-lt"/>
              </a:rPr>
              <a:t>J</a:t>
            </a:r>
            <a:r>
              <a:rPr lang="en-US" sz="800" dirty="0">
                <a:ea typeface="+mn-lt"/>
                <a:cs typeface="+mn-lt"/>
              </a:rPr>
              <a:t>acqueline </a:t>
            </a:r>
            <a:r>
              <a:rPr lang="en-US" sz="800" dirty="0" err="1">
                <a:ea typeface="+mn-lt"/>
                <a:cs typeface="+mn-lt"/>
              </a:rPr>
              <a:t>Macou</a:t>
            </a:r>
            <a:endParaRPr lang="en-US" sz="800" dirty="0" err="1"/>
          </a:p>
        </p:txBody>
      </p:sp>
    </p:spTree>
    <p:extLst>
      <p:ext uri="{BB962C8B-B14F-4D97-AF65-F5344CB8AC3E}">
        <p14:creationId xmlns:p14="http://schemas.microsoft.com/office/powerpoint/2010/main" val="1244347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C1DD0-8229-4060-8C5C-EF98CB6F1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767" y="1467508"/>
            <a:ext cx="5002474" cy="1838384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b="1" dirty="0" err="1">
                <a:latin typeface="+mn-lt"/>
              </a:rPr>
              <a:t>Kulttuurien</a:t>
            </a:r>
            <a:r>
              <a:rPr lang="en-US" b="1" dirty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erityispiirteitä</a:t>
            </a:r>
            <a:r>
              <a:rPr lang="en-US" b="1" dirty="0">
                <a:latin typeface="+mn-lt"/>
              </a:rPr>
              <a:t>:</a:t>
            </a:r>
            <a:br>
              <a:rPr lang="en-US" b="1" dirty="0">
                <a:latin typeface="+mn-lt"/>
              </a:rPr>
            </a:br>
            <a:r>
              <a:rPr lang="en-US" b="1" dirty="0" err="1">
                <a:latin typeface="+mn-lt"/>
              </a:rPr>
              <a:t>Virolainen</a:t>
            </a:r>
            <a:r>
              <a:rPr lang="en-US" b="1" dirty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kulttuuri</a:t>
            </a:r>
            <a:endParaRPr lang="en-US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6BEB63-F9C7-4F3C-81F1-F074D72B1C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61760" y="1503680"/>
            <a:ext cx="5382693" cy="484631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Kymenlaaksossa</a:t>
            </a:r>
            <a:r>
              <a:rPr lang="en-US" dirty="0"/>
              <a:t> 1000 </a:t>
            </a:r>
            <a:r>
              <a:rPr lang="en-US" dirty="0" err="1"/>
              <a:t>viroa</a:t>
            </a:r>
            <a:r>
              <a:rPr lang="en-US" dirty="0"/>
              <a:t> </a:t>
            </a:r>
            <a:r>
              <a:rPr lang="en-US" dirty="0" err="1"/>
              <a:t>äidinkielenään</a:t>
            </a:r>
            <a:r>
              <a:rPr lang="en-US" dirty="0"/>
              <a:t> </a:t>
            </a:r>
            <a:r>
              <a:rPr lang="en-US" dirty="0" err="1"/>
              <a:t>puhuvaa</a:t>
            </a:r>
            <a:endParaRPr lang="en-US" dirty="0"/>
          </a:p>
          <a:p>
            <a:r>
              <a:rPr lang="en-US" dirty="0" err="1"/>
              <a:t>Vuorovaikutus</a:t>
            </a:r>
            <a:r>
              <a:rPr lang="en-US" dirty="0"/>
              <a:t> </a:t>
            </a:r>
            <a:r>
              <a:rPr lang="en-US" dirty="0" err="1"/>
              <a:t>kohtalaisen</a:t>
            </a:r>
            <a:r>
              <a:rPr lang="en-US" dirty="0"/>
              <a:t> </a:t>
            </a:r>
            <a:r>
              <a:rPr lang="en-US" dirty="0" err="1"/>
              <a:t>pidättyvää</a:t>
            </a:r>
            <a:r>
              <a:rPr lang="en-US" dirty="0"/>
              <a:t> ja </a:t>
            </a:r>
            <a:r>
              <a:rPr lang="en-US" dirty="0" err="1"/>
              <a:t>vähäeleistä</a:t>
            </a:r>
            <a:r>
              <a:rPr lang="en-US" dirty="0"/>
              <a:t>, </a:t>
            </a:r>
            <a:r>
              <a:rPr lang="en-US" dirty="0" err="1"/>
              <a:t>suoraa</a:t>
            </a:r>
            <a:endParaRPr lang="en-US" dirty="0"/>
          </a:p>
          <a:p>
            <a:r>
              <a:rPr lang="en-US" dirty="0" err="1"/>
              <a:t>Suuret</a:t>
            </a:r>
            <a:r>
              <a:rPr lang="en-US" dirty="0"/>
              <a:t> </a:t>
            </a:r>
            <a:r>
              <a:rPr lang="en-US" dirty="0" err="1"/>
              <a:t>valtaerot</a:t>
            </a:r>
            <a:r>
              <a:rPr lang="en-US" dirty="0"/>
              <a:t>, </a:t>
            </a:r>
            <a:r>
              <a:rPr lang="en-US" dirty="0" err="1"/>
              <a:t>muodollista</a:t>
            </a:r>
            <a:endParaRPr lang="en-US" dirty="0"/>
          </a:p>
          <a:p>
            <a:r>
              <a:rPr lang="en-US" dirty="0" err="1"/>
              <a:t>Kriittisiä</a:t>
            </a:r>
            <a:r>
              <a:rPr lang="en-US" dirty="0"/>
              <a:t> ja </a:t>
            </a:r>
            <a:r>
              <a:rPr lang="en-US" dirty="0" err="1"/>
              <a:t>omintakeisia</a:t>
            </a:r>
            <a:endParaRPr lang="en-US" dirty="0"/>
          </a:p>
          <a:p>
            <a:r>
              <a:rPr lang="en-US" dirty="0" err="1"/>
              <a:t>Kulttuuriylpeys</a:t>
            </a:r>
            <a:r>
              <a:rPr lang="en-US" dirty="0"/>
              <a:t>, historian </a:t>
            </a:r>
            <a:r>
              <a:rPr lang="en-US" dirty="0" err="1"/>
              <a:t>merkitys</a:t>
            </a:r>
            <a:endParaRPr lang="en-US" dirty="0"/>
          </a:p>
          <a:p>
            <a:r>
              <a:rPr lang="en-US" dirty="0" err="1"/>
              <a:t>Melko</a:t>
            </a:r>
            <a:r>
              <a:rPr lang="en-US" dirty="0"/>
              <a:t> </a:t>
            </a:r>
            <a:r>
              <a:rPr lang="en-US" dirty="0" err="1"/>
              <a:t>yksilöllinen</a:t>
            </a:r>
            <a:r>
              <a:rPr lang="en-US" dirty="0"/>
              <a:t> </a:t>
            </a:r>
            <a:r>
              <a:rPr lang="en-US" dirty="0" err="1"/>
              <a:t>kulttuuri</a:t>
            </a:r>
            <a:endParaRPr lang="en-US" dirty="0"/>
          </a:p>
          <a:p>
            <a:r>
              <a:rPr lang="en-US" dirty="0" err="1"/>
              <a:t>Aika</a:t>
            </a:r>
            <a:r>
              <a:rPr lang="en-US" dirty="0"/>
              <a:t> </a:t>
            </a:r>
            <a:r>
              <a:rPr lang="en-US" dirty="0" err="1"/>
              <a:t>samanlainen</a:t>
            </a:r>
            <a:r>
              <a:rPr lang="en-US" dirty="0"/>
              <a:t> </a:t>
            </a:r>
            <a:r>
              <a:rPr lang="en-US" dirty="0" err="1"/>
              <a:t>kuin</a:t>
            </a:r>
            <a:r>
              <a:rPr lang="en-US" dirty="0"/>
              <a:t> </a:t>
            </a:r>
            <a:r>
              <a:rPr lang="en-US" dirty="0" err="1"/>
              <a:t>suomalainen</a:t>
            </a:r>
            <a:r>
              <a:rPr lang="en-US" dirty="0"/>
              <a:t> </a:t>
            </a:r>
            <a:r>
              <a:rPr lang="en-US" dirty="0" err="1"/>
              <a:t>kulttuuri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EEE806-7011-616E-D8E7-465782201FF1}"/>
              </a:ext>
            </a:extLst>
          </p:cNvPr>
          <p:cNvSpPr txBox="1"/>
          <p:nvPr/>
        </p:nvSpPr>
        <p:spPr>
          <a:xfrm>
            <a:off x="347546" y="5661273"/>
            <a:ext cx="2743200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" dirty="0">
                <a:solidFill>
                  <a:srgbClr val="333333"/>
                </a:solidFill>
                <a:latin typeface="verdana"/>
                <a:ea typeface="verdana"/>
                <a:hlinkClick r:id="rId2"/>
              </a:rPr>
              <a:t>https://urly.fi/2FPY</a:t>
            </a:r>
            <a:r>
              <a:rPr lang="en-US" sz="800" dirty="0">
                <a:solidFill>
                  <a:srgbClr val="333333"/>
                </a:solidFill>
                <a:latin typeface="verdana"/>
                <a:ea typeface="verdana"/>
              </a:rPr>
              <a:t> </a:t>
            </a:r>
            <a:r>
              <a:rPr lang="en-US" sz="800" dirty="0" err="1">
                <a:ea typeface="+mn-lt"/>
                <a:cs typeface="+mn-lt"/>
              </a:rPr>
              <a:t>harald</a:t>
            </a:r>
            <a:r>
              <a:rPr lang="en-US" sz="800" dirty="0">
                <a:ea typeface="+mn-lt"/>
                <a:cs typeface="+mn-lt"/>
              </a:rPr>
              <a:t> </a:t>
            </a:r>
            <a:r>
              <a:rPr lang="en-US" sz="800" dirty="0" err="1">
                <a:ea typeface="+mn-lt"/>
                <a:cs typeface="+mn-lt"/>
              </a:rPr>
              <a:t>heuser</a:t>
            </a:r>
            <a:endParaRPr lang="en-US" sz="800" dirty="0" err="1"/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3ABD39A7-5D1A-48BD-C47F-E8D4EA8000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546" y="3923436"/>
            <a:ext cx="5860213" cy="1737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752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08229-8545-4254-8D9C-DF453D4F8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6"/>
            <a:ext cx="6586491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b="1"/>
              <a:t>Aasialainen kulttuuri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82F558-0E26-423F-94DF-E3346AAE0B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90499" y="1931542"/>
            <a:ext cx="6661421" cy="429227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600" dirty="0"/>
              <a:t>Aasialaiset </a:t>
            </a:r>
            <a:r>
              <a:rPr lang="en-US" sz="1600" dirty="0" err="1"/>
              <a:t>ovat</a:t>
            </a:r>
            <a:r>
              <a:rPr lang="en-US" sz="1600" dirty="0"/>
              <a:t> </a:t>
            </a:r>
            <a:r>
              <a:rPr lang="en-US" sz="1600" dirty="0" err="1"/>
              <a:t>yhteisöllisiä</a:t>
            </a:r>
            <a:r>
              <a:rPr lang="en-US" sz="1600" dirty="0"/>
              <a:t>, </a:t>
            </a:r>
            <a:r>
              <a:rPr lang="en-US" sz="1600" dirty="0" err="1"/>
              <a:t>ihmisten</a:t>
            </a:r>
            <a:r>
              <a:rPr lang="en-US" sz="1600" dirty="0"/>
              <a:t> </a:t>
            </a:r>
            <a:r>
              <a:rPr lang="en-US" sz="1600" dirty="0" err="1"/>
              <a:t>väliset</a:t>
            </a:r>
            <a:r>
              <a:rPr lang="en-US" sz="1600" dirty="0"/>
              <a:t> </a:t>
            </a:r>
            <a:r>
              <a:rPr lang="en-US" sz="1600" dirty="0" err="1"/>
              <a:t>suhteet</a:t>
            </a:r>
            <a:r>
              <a:rPr lang="en-US" sz="1600" dirty="0"/>
              <a:t>, </a:t>
            </a:r>
            <a:r>
              <a:rPr lang="en-US" sz="1600" dirty="0" err="1"/>
              <a:t>vanhempien</a:t>
            </a:r>
            <a:r>
              <a:rPr lang="en-US" sz="1600" dirty="0"/>
              <a:t> ja historian </a:t>
            </a:r>
            <a:r>
              <a:rPr lang="en-US" sz="1600" dirty="0" err="1"/>
              <a:t>kunnioitus</a:t>
            </a:r>
            <a:r>
              <a:rPr lang="en-US" sz="1600" dirty="0"/>
              <a:t> </a:t>
            </a:r>
            <a:r>
              <a:rPr lang="en-US" sz="1600" dirty="0" err="1"/>
              <a:t>ovat</a:t>
            </a:r>
            <a:r>
              <a:rPr lang="en-US" sz="1600" dirty="0"/>
              <a:t> </a:t>
            </a:r>
            <a:r>
              <a:rPr lang="en-US" sz="1600" dirty="0" err="1"/>
              <a:t>merkityksellisiä</a:t>
            </a:r>
            <a:endParaRPr lang="en-US" sz="1600" dirty="0"/>
          </a:p>
          <a:p>
            <a:r>
              <a:rPr lang="en-US" sz="1600" dirty="0"/>
              <a:t>Harmonia, </a:t>
            </a:r>
            <a:r>
              <a:rPr lang="en-US" sz="1600" dirty="0" err="1"/>
              <a:t>vaatimattomuus</a:t>
            </a:r>
            <a:r>
              <a:rPr lang="en-US" sz="1600" dirty="0"/>
              <a:t>, </a:t>
            </a:r>
            <a:r>
              <a:rPr lang="en-US" sz="1600" dirty="0" err="1"/>
              <a:t>nöyryys</a:t>
            </a:r>
            <a:r>
              <a:rPr lang="en-US" sz="1600" dirty="0"/>
              <a:t>, </a:t>
            </a:r>
            <a:r>
              <a:rPr lang="en-US" sz="1600" dirty="0" err="1"/>
              <a:t>yhteistyö</a:t>
            </a:r>
            <a:r>
              <a:rPr lang="en-US" sz="1600" dirty="0"/>
              <a:t> ja </a:t>
            </a:r>
            <a:r>
              <a:rPr lang="en-US" sz="1600" dirty="0" err="1"/>
              <a:t>hillitty</a:t>
            </a:r>
            <a:r>
              <a:rPr lang="en-US" sz="1600" dirty="0"/>
              <a:t> </a:t>
            </a:r>
            <a:r>
              <a:rPr lang="en-US" sz="1600" dirty="0" err="1"/>
              <a:t>käytös</a:t>
            </a:r>
            <a:r>
              <a:rPr lang="en-US" sz="1600" dirty="0"/>
              <a:t> </a:t>
            </a:r>
            <a:r>
              <a:rPr lang="en-US" sz="1600" dirty="0" err="1"/>
              <a:t>korostuvat</a:t>
            </a:r>
            <a:endParaRPr lang="en-US" sz="1600" dirty="0"/>
          </a:p>
          <a:p>
            <a:r>
              <a:rPr lang="en-US" sz="1600" dirty="0" err="1"/>
              <a:t>Hermostumista</a:t>
            </a:r>
            <a:r>
              <a:rPr lang="en-US" sz="1600" dirty="0"/>
              <a:t> </a:t>
            </a:r>
            <a:r>
              <a:rPr lang="en-US" sz="1600" dirty="0" err="1"/>
              <a:t>pidetään</a:t>
            </a:r>
            <a:r>
              <a:rPr lang="en-US" sz="1600" dirty="0"/>
              <a:t> </a:t>
            </a:r>
            <a:r>
              <a:rPr lang="en-US" sz="1600" dirty="0" err="1"/>
              <a:t>nolona</a:t>
            </a:r>
            <a:endParaRPr lang="en-US" sz="1600" dirty="0"/>
          </a:p>
          <a:p>
            <a:r>
              <a:rPr lang="en-US" sz="1600" dirty="0" err="1"/>
              <a:t>Kasvojen</a:t>
            </a:r>
            <a:r>
              <a:rPr lang="en-US" sz="1600" dirty="0"/>
              <a:t> </a:t>
            </a:r>
            <a:r>
              <a:rPr lang="en-US" sz="1600" dirty="0" err="1"/>
              <a:t>menettämisen</a:t>
            </a:r>
            <a:r>
              <a:rPr lang="en-US" sz="1600" dirty="0"/>
              <a:t> </a:t>
            </a:r>
            <a:r>
              <a:rPr lang="en-US" sz="1600" dirty="0" err="1"/>
              <a:t>pelko</a:t>
            </a:r>
            <a:r>
              <a:rPr lang="en-US" sz="1600" dirty="0"/>
              <a:t> ja </a:t>
            </a:r>
            <a:r>
              <a:rPr lang="en-US" sz="1600" dirty="0" err="1"/>
              <a:t>häpeäkulttuuri</a:t>
            </a:r>
            <a:r>
              <a:rPr lang="en-US" sz="1600" dirty="0"/>
              <a:t> </a:t>
            </a:r>
            <a:r>
              <a:rPr lang="en-US" sz="1600" dirty="0" err="1"/>
              <a:t>liittyvät</a:t>
            </a:r>
            <a:r>
              <a:rPr lang="en-US" sz="1600" dirty="0"/>
              <a:t> </a:t>
            </a:r>
            <a:r>
              <a:rPr lang="en-US" sz="1600" dirty="0" err="1"/>
              <a:t>epäonnistumisen</a:t>
            </a:r>
            <a:r>
              <a:rPr lang="en-US" sz="1600" dirty="0"/>
              <a:t> ja </a:t>
            </a:r>
            <a:r>
              <a:rPr lang="en-US" sz="1600" dirty="0" err="1"/>
              <a:t>virheiden</a:t>
            </a:r>
            <a:r>
              <a:rPr lang="en-US" sz="1600" dirty="0"/>
              <a:t> </a:t>
            </a:r>
            <a:r>
              <a:rPr lang="en-US" sz="1600" dirty="0" err="1"/>
              <a:t>tekemisen</a:t>
            </a:r>
            <a:r>
              <a:rPr lang="en-US" sz="1600" dirty="0"/>
              <a:t> </a:t>
            </a:r>
            <a:r>
              <a:rPr lang="en-US" sz="1600" dirty="0" err="1"/>
              <a:t>pelkoon</a:t>
            </a:r>
            <a:endParaRPr lang="en-US" sz="1600" dirty="0"/>
          </a:p>
          <a:p>
            <a:r>
              <a:rPr lang="en-US" sz="1600" dirty="0" err="1"/>
              <a:t>Eroja</a:t>
            </a:r>
            <a:r>
              <a:rPr lang="en-US" sz="1600" dirty="0"/>
              <a:t> </a:t>
            </a:r>
            <a:r>
              <a:rPr lang="en-US" sz="1600" dirty="0" err="1"/>
              <a:t>aikakäsityksessä</a:t>
            </a:r>
            <a:r>
              <a:rPr lang="en-US" sz="1600" dirty="0"/>
              <a:t>, </a:t>
            </a:r>
            <a:r>
              <a:rPr lang="en-US" sz="1600" dirty="0" err="1"/>
              <a:t>Suomessa</a:t>
            </a:r>
            <a:r>
              <a:rPr lang="en-US" sz="1600" dirty="0"/>
              <a:t> </a:t>
            </a:r>
            <a:r>
              <a:rPr lang="en-US" sz="1600" dirty="0" err="1"/>
              <a:t>täsmällisempää</a:t>
            </a:r>
            <a:endParaRPr lang="en-US" sz="1600" dirty="0"/>
          </a:p>
          <a:p>
            <a:r>
              <a:rPr lang="en-US" sz="1600" dirty="0" err="1"/>
              <a:t>Työelämä</a:t>
            </a:r>
            <a:r>
              <a:rPr lang="en-US" sz="1600" dirty="0"/>
              <a:t> on </a:t>
            </a:r>
            <a:r>
              <a:rPr lang="en-US" sz="1600" dirty="0" err="1"/>
              <a:t>hierarkisempaa</a:t>
            </a:r>
            <a:endParaRPr lang="en-US" sz="1600" dirty="0"/>
          </a:p>
          <a:p>
            <a:r>
              <a:rPr lang="en-US" sz="1600" dirty="0" err="1"/>
              <a:t>Esimiehen</a:t>
            </a:r>
            <a:r>
              <a:rPr lang="en-US" sz="1600" dirty="0"/>
              <a:t> </a:t>
            </a:r>
            <a:r>
              <a:rPr lang="en-US" sz="1600" dirty="0" err="1"/>
              <a:t>kunnioitus</a:t>
            </a:r>
            <a:endParaRPr lang="en-US" sz="1600" dirty="0"/>
          </a:p>
          <a:p>
            <a:r>
              <a:rPr lang="en-US" sz="1600" dirty="0" err="1"/>
              <a:t>Kohdellaan</a:t>
            </a:r>
            <a:r>
              <a:rPr lang="en-US" sz="1600" dirty="0"/>
              <a:t> </a:t>
            </a:r>
            <a:r>
              <a:rPr lang="en-US" sz="1600" dirty="0" err="1"/>
              <a:t>eri</a:t>
            </a:r>
            <a:r>
              <a:rPr lang="en-US" sz="1600" dirty="0"/>
              <a:t> </a:t>
            </a:r>
            <a:r>
              <a:rPr lang="en-US" sz="1600" dirty="0" err="1"/>
              <a:t>tavoin</a:t>
            </a:r>
            <a:r>
              <a:rPr lang="en-US" sz="1600" dirty="0"/>
              <a:t>, </a:t>
            </a:r>
            <a:r>
              <a:rPr lang="en-US" sz="1600" dirty="0" err="1"/>
              <a:t>kuin</a:t>
            </a:r>
            <a:r>
              <a:rPr lang="en-US" sz="1600" dirty="0"/>
              <a:t> </a:t>
            </a:r>
            <a:r>
              <a:rPr lang="en-US" sz="1600" dirty="0" err="1"/>
              <a:t>muita</a:t>
            </a:r>
            <a:r>
              <a:rPr lang="en-US" sz="1600" dirty="0"/>
              <a:t> </a:t>
            </a:r>
            <a:r>
              <a:rPr lang="en-US" sz="1600" dirty="0" err="1"/>
              <a:t>työntekijöitä</a:t>
            </a:r>
            <a:r>
              <a:rPr lang="en-US" sz="1600" dirty="0"/>
              <a:t>, </a:t>
            </a:r>
            <a:r>
              <a:rPr lang="en-US" sz="1600" dirty="0" err="1"/>
              <a:t>arvovaltaa</a:t>
            </a:r>
            <a:r>
              <a:rPr lang="en-US" sz="1600" dirty="0"/>
              <a:t> </a:t>
            </a:r>
            <a:r>
              <a:rPr lang="en-US" sz="1600" dirty="0" err="1"/>
              <a:t>ei</a:t>
            </a:r>
            <a:r>
              <a:rPr lang="en-US" sz="1600" dirty="0"/>
              <a:t> </a:t>
            </a:r>
            <a:r>
              <a:rPr lang="en-US" sz="1600" dirty="0" err="1"/>
              <a:t>kyseenalaisteta</a:t>
            </a:r>
            <a:endParaRPr lang="en-US" sz="1600" dirty="0"/>
          </a:p>
          <a:p>
            <a:r>
              <a:rPr lang="en-US" sz="1600" dirty="0" err="1"/>
              <a:t>Odotetaan</a:t>
            </a:r>
            <a:r>
              <a:rPr lang="en-US" sz="1600" dirty="0"/>
              <a:t> </a:t>
            </a:r>
            <a:r>
              <a:rPr lang="en-US" sz="1600" dirty="0" err="1"/>
              <a:t>selkeitä</a:t>
            </a:r>
            <a:r>
              <a:rPr lang="en-US" sz="1600" dirty="0"/>
              <a:t> </a:t>
            </a:r>
            <a:r>
              <a:rPr lang="en-US" sz="1600" dirty="0" err="1"/>
              <a:t>ohjeita</a:t>
            </a:r>
            <a:endParaRPr lang="en-US" sz="1600" dirty="0"/>
          </a:p>
          <a:p>
            <a:endParaRPr lang="en-US" sz="1500" dirty="0"/>
          </a:p>
          <a:p>
            <a:endParaRPr lang="en-US" sz="1500" dirty="0"/>
          </a:p>
          <a:p>
            <a:pPr lvl="1"/>
            <a:endParaRPr lang="en-US" sz="1500" dirty="0"/>
          </a:p>
        </p:txBody>
      </p:sp>
      <p:pic>
        <p:nvPicPr>
          <p:cNvPr id="7" name="Kuva 6" descr="Kuva, joka sisältää kohteen teksti, rakennus, tie, katu&#10;&#10;Kuvaus luotu automaattisesti"/>
          <p:cNvPicPr>
            <a:picLocks noChangeAspect="1"/>
          </p:cNvPicPr>
          <p:nvPr/>
        </p:nvPicPr>
        <p:blipFill rotWithShape="1">
          <a:blip r:embed="rId2"/>
          <a:srcRect l="27333" r="27548" b="-1"/>
          <a:stretch/>
        </p:blipFill>
        <p:spPr>
          <a:xfrm>
            <a:off x="739760" y="860236"/>
            <a:ext cx="3472646" cy="513752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7852361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C5561-CC08-4696-BF35-7DDCEF92F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6586491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b="1"/>
              <a:t>Afrikkalainen kulttuuri,</a:t>
            </a:r>
            <a:r>
              <a:rPr lang="en-US" sz="5400"/>
              <a:t> </a:t>
            </a:r>
            <a:br>
              <a:rPr lang="en-US" sz="5400"/>
            </a:br>
            <a:r>
              <a:rPr lang="en-US" sz="5400"/>
              <a:t>länsi/itä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0CFAF2-FAF4-4E09-A96C-DD1D126A36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8930" y="2438400"/>
            <a:ext cx="6586489" cy="378541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/>
              <a:t>Ryhmään </a:t>
            </a:r>
            <a:r>
              <a:rPr lang="en-US" sz="2000" dirty="0" err="1"/>
              <a:t>kuuluminen</a:t>
            </a:r>
            <a:r>
              <a:rPr lang="en-US" sz="2000" dirty="0"/>
              <a:t>, </a:t>
            </a:r>
            <a:r>
              <a:rPr lang="en-US" sz="2000" dirty="0" err="1"/>
              <a:t>ihmissuhteet</a:t>
            </a:r>
            <a:r>
              <a:rPr lang="en-US" sz="2000" dirty="0"/>
              <a:t>, </a:t>
            </a:r>
            <a:r>
              <a:rPr lang="en-US" sz="2000" dirty="0" err="1"/>
              <a:t>lahjojen</a:t>
            </a:r>
            <a:r>
              <a:rPr lang="en-US" sz="2000" dirty="0"/>
              <a:t> </a:t>
            </a:r>
            <a:r>
              <a:rPr lang="en-US" sz="2000" dirty="0" err="1"/>
              <a:t>antaminen</a:t>
            </a:r>
            <a:r>
              <a:rPr lang="en-US" sz="2000" dirty="0"/>
              <a:t> ja </a:t>
            </a:r>
            <a:r>
              <a:rPr lang="en-US" sz="2000" dirty="0" err="1"/>
              <a:t>vanhempien</a:t>
            </a:r>
            <a:r>
              <a:rPr lang="en-US" sz="2000" dirty="0"/>
              <a:t> </a:t>
            </a:r>
            <a:r>
              <a:rPr lang="en-US" sz="2000" dirty="0" err="1"/>
              <a:t>arvostaminen</a:t>
            </a:r>
            <a:r>
              <a:rPr lang="en-US" sz="2000" dirty="0"/>
              <a:t> </a:t>
            </a:r>
            <a:r>
              <a:rPr lang="en-US" sz="2000" dirty="0" err="1"/>
              <a:t>ovat</a:t>
            </a:r>
            <a:r>
              <a:rPr lang="en-US" sz="2000" dirty="0"/>
              <a:t> </a:t>
            </a:r>
            <a:r>
              <a:rPr lang="en-US" sz="2000" dirty="0" err="1"/>
              <a:t>tärkeitä</a:t>
            </a:r>
            <a:endParaRPr lang="en-US" sz="2000" dirty="0"/>
          </a:p>
          <a:p>
            <a:r>
              <a:rPr lang="en-US" sz="2000" dirty="0" err="1"/>
              <a:t>Selkeä</a:t>
            </a:r>
            <a:r>
              <a:rPr lang="en-US" sz="2000" dirty="0"/>
              <a:t> </a:t>
            </a:r>
            <a:r>
              <a:rPr lang="en-US" sz="2000" dirty="0" err="1"/>
              <a:t>johtaminen</a:t>
            </a:r>
            <a:r>
              <a:rPr lang="en-US" sz="2000" dirty="0"/>
              <a:t> ja </a:t>
            </a:r>
            <a:r>
              <a:rPr lang="en-US" sz="2000" dirty="0" err="1"/>
              <a:t>tarkat</a:t>
            </a:r>
            <a:r>
              <a:rPr lang="en-US" sz="2000" dirty="0"/>
              <a:t> </a:t>
            </a:r>
            <a:r>
              <a:rPr lang="en-US" sz="2000" dirty="0" err="1"/>
              <a:t>ohjeet</a:t>
            </a:r>
            <a:r>
              <a:rPr lang="en-US" sz="2000" dirty="0"/>
              <a:t> </a:t>
            </a:r>
            <a:r>
              <a:rPr lang="en-US" sz="2000" dirty="0" err="1"/>
              <a:t>ovat</a:t>
            </a:r>
            <a:r>
              <a:rPr lang="en-US" sz="2000" dirty="0"/>
              <a:t> </a:t>
            </a:r>
            <a:r>
              <a:rPr lang="en-US" sz="2000" dirty="0" err="1"/>
              <a:t>merkityksellisiä</a:t>
            </a:r>
            <a:r>
              <a:rPr lang="en-US" sz="2000" dirty="0"/>
              <a:t>, </a:t>
            </a:r>
            <a:r>
              <a:rPr lang="en-US" sz="2000" dirty="0" err="1"/>
              <a:t>esimies</a:t>
            </a:r>
            <a:r>
              <a:rPr lang="en-US" sz="2000" dirty="0"/>
              <a:t> </a:t>
            </a:r>
            <a:r>
              <a:rPr lang="en-US" sz="2000" dirty="0" err="1"/>
              <a:t>koetaan</a:t>
            </a:r>
            <a:r>
              <a:rPr lang="en-US" sz="2000" dirty="0"/>
              <a:t> </a:t>
            </a:r>
            <a:r>
              <a:rPr lang="en-US" sz="2000" dirty="0" err="1"/>
              <a:t>auktoriteettina</a:t>
            </a:r>
            <a:r>
              <a:rPr lang="en-US" sz="2000" dirty="0"/>
              <a:t> ja </a:t>
            </a:r>
            <a:r>
              <a:rPr lang="en-US" sz="2000" dirty="0" err="1"/>
              <a:t>johtamista</a:t>
            </a:r>
            <a:r>
              <a:rPr lang="en-US" sz="2000" dirty="0"/>
              <a:t> </a:t>
            </a:r>
            <a:r>
              <a:rPr lang="en-US" sz="2000" dirty="0" err="1"/>
              <a:t>odotetaan</a:t>
            </a:r>
            <a:endParaRPr lang="en-US" sz="2000" dirty="0"/>
          </a:p>
          <a:p>
            <a:r>
              <a:rPr lang="en-US" sz="2000" dirty="0" err="1"/>
              <a:t>Uskonnolla</a:t>
            </a:r>
            <a:r>
              <a:rPr lang="en-US" sz="2000" dirty="0"/>
              <a:t> on </a:t>
            </a:r>
            <a:r>
              <a:rPr lang="en-US" sz="2000" dirty="0" err="1"/>
              <a:t>suuri</a:t>
            </a:r>
            <a:r>
              <a:rPr lang="en-US" sz="2000" dirty="0"/>
              <a:t> </a:t>
            </a:r>
            <a:r>
              <a:rPr lang="en-US" sz="2000" dirty="0" err="1"/>
              <a:t>merkitys</a:t>
            </a:r>
            <a:r>
              <a:rPr lang="en-US" sz="2000" dirty="0"/>
              <a:t> ja </a:t>
            </a:r>
            <a:r>
              <a:rPr lang="en-US" sz="2000" dirty="0" err="1"/>
              <a:t>siinä</a:t>
            </a:r>
            <a:r>
              <a:rPr lang="en-US" sz="2000" dirty="0"/>
              <a:t> on </a:t>
            </a:r>
            <a:r>
              <a:rPr lang="en-US" sz="2000" dirty="0" err="1"/>
              <a:t>sitovia</a:t>
            </a:r>
            <a:r>
              <a:rPr lang="en-US" sz="2000" dirty="0"/>
              <a:t> </a:t>
            </a:r>
            <a:r>
              <a:rPr lang="en-US" sz="2000" dirty="0" err="1"/>
              <a:t>velvoitteita</a:t>
            </a:r>
            <a:r>
              <a:rPr lang="en-US" sz="2000" dirty="0"/>
              <a:t>, </a:t>
            </a:r>
            <a:r>
              <a:rPr lang="en-US" sz="2000" dirty="0" err="1"/>
              <a:t>jotka</a:t>
            </a:r>
            <a:r>
              <a:rPr lang="en-US" sz="2000" dirty="0"/>
              <a:t> </a:t>
            </a:r>
            <a:r>
              <a:rPr lang="en-US" sz="2000" dirty="0" err="1"/>
              <a:t>näkyvät</a:t>
            </a:r>
            <a:r>
              <a:rPr lang="en-US" sz="2000" dirty="0"/>
              <a:t> </a:t>
            </a:r>
            <a:r>
              <a:rPr lang="en-US" sz="2000" dirty="0" err="1"/>
              <a:t>arjessa</a:t>
            </a:r>
            <a:r>
              <a:rPr lang="en-US" sz="2000" dirty="0"/>
              <a:t>.</a:t>
            </a:r>
          </a:p>
          <a:p>
            <a:r>
              <a:rPr lang="en-US" sz="2000" dirty="0" err="1"/>
              <a:t>Miehillä</a:t>
            </a:r>
            <a:r>
              <a:rPr lang="en-US" sz="2000" dirty="0"/>
              <a:t> on </a:t>
            </a:r>
            <a:r>
              <a:rPr lang="en-US" sz="2000" dirty="0" err="1"/>
              <a:t>vahva</a:t>
            </a:r>
            <a:r>
              <a:rPr lang="en-US" sz="2000" dirty="0"/>
              <a:t> </a:t>
            </a:r>
            <a:r>
              <a:rPr lang="en-US" sz="2000" dirty="0" err="1"/>
              <a:t>asema</a:t>
            </a:r>
            <a:endParaRPr lang="en-US" sz="2000" dirty="0"/>
          </a:p>
          <a:p>
            <a:r>
              <a:rPr lang="en-US" sz="2000" dirty="0" err="1"/>
              <a:t>Ajankäyttö</a:t>
            </a:r>
            <a:r>
              <a:rPr lang="en-US" sz="2000" dirty="0"/>
              <a:t> on </a:t>
            </a:r>
            <a:r>
              <a:rPr lang="en-US" sz="2000" dirty="0" err="1"/>
              <a:t>joustavaa</a:t>
            </a:r>
            <a:endParaRPr lang="en-US" sz="2000" dirty="0"/>
          </a:p>
          <a:p>
            <a:r>
              <a:rPr lang="en-US" sz="2000" dirty="0" err="1"/>
              <a:t>Puhetapa</a:t>
            </a:r>
            <a:r>
              <a:rPr lang="en-US" sz="2000" dirty="0"/>
              <a:t> on </a:t>
            </a:r>
            <a:r>
              <a:rPr lang="en-US" sz="2000" dirty="0" err="1"/>
              <a:t>epäsuoraa</a:t>
            </a:r>
            <a:r>
              <a:rPr lang="en-US" sz="2000" dirty="0"/>
              <a:t>, </a:t>
            </a:r>
            <a:r>
              <a:rPr lang="en-US" sz="2000" dirty="0" err="1"/>
              <a:t>kehonkieltä</a:t>
            </a:r>
            <a:r>
              <a:rPr lang="en-US" sz="2000" dirty="0"/>
              <a:t> </a:t>
            </a:r>
            <a:r>
              <a:rPr lang="en-US" sz="2000" dirty="0" err="1"/>
              <a:t>käytetään</a:t>
            </a:r>
            <a:r>
              <a:rPr lang="en-US" sz="2000" dirty="0"/>
              <a:t> </a:t>
            </a:r>
            <a:r>
              <a:rPr lang="en-US" sz="2000" dirty="0" err="1"/>
              <a:t>vahvasti</a:t>
            </a:r>
            <a:endParaRPr lang="en-US" sz="2000" dirty="0"/>
          </a:p>
          <a:p>
            <a:endParaRPr lang="en-US" sz="2000" dirty="0"/>
          </a:p>
        </p:txBody>
      </p:sp>
      <p:pic>
        <p:nvPicPr>
          <p:cNvPr id="37" name="Kuva 38" descr="Kuva, joka sisältää kohteen sisä, solmio, pöytä, istuminen&#10;&#10;Kuvaus luotu automaattisesti">
            <a:extLst>
              <a:ext uri="{FF2B5EF4-FFF2-40B4-BE49-F238E27FC236}">
                <a16:creationId xmlns:a16="http://schemas.microsoft.com/office/drawing/2014/main" id="{30529108-4A03-415A-9F37-CEA0FEE775B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26616" r="25565" b="1"/>
          <a:stretch/>
        </p:blipFill>
        <p:spPr>
          <a:xfrm>
            <a:off x="8058099" y="1124717"/>
            <a:ext cx="3484971" cy="486460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7528206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F6632-82F4-487C-A6F6-CE164F874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9561" y="506858"/>
            <a:ext cx="7835562" cy="132080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b="1" dirty="0" err="1"/>
              <a:t>Uskonnot</a:t>
            </a:r>
            <a:r>
              <a:rPr lang="en-US" b="1" dirty="0"/>
              <a:t> </a:t>
            </a:r>
            <a:r>
              <a:rPr lang="en-US" b="1" dirty="0" err="1"/>
              <a:t>kulttuurin</a:t>
            </a:r>
            <a:r>
              <a:rPr lang="en-US" b="1" dirty="0"/>
              <a:t> </a:t>
            </a:r>
            <a:r>
              <a:rPr lang="en-US" b="1" dirty="0" err="1"/>
              <a:t>osatekijöinä</a:t>
            </a:r>
            <a:r>
              <a:rPr lang="en-US" b="1" dirty="0"/>
              <a:t>, Islam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648F603-00B1-4040-B6FD-2E8B42E97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9561" y="1930400"/>
            <a:ext cx="9109557" cy="4657301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Islam = </a:t>
            </a:r>
            <a:r>
              <a:rPr lang="en-US" dirty="0" err="1"/>
              <a:t>alistuminen</a:t>
            </a:r>
            <a:r>
              <a:rPr lang="en-US" dirty="0"/>
              <a:t> </a:t>
            </a:r>
            <a:r>
              <a:rPr lang="en-US" dirty="0" err="1"/>
              <a:t>jumaluuden</a:t>
            </a:r>
            <a:r>
              <a:rPr lang="en-US" dirty="0"/>
              <a:t>, </a:t>
            </a:r>
            <a:r>
              <a:rPr lang="en-US" dirty="0" err="1"/>
              <a:t>Allahin</a:t>
            </a:r>
            <a:r>
              <a:rPr lang="en-US" dirty="0"/>
              <a:t> </a:t>
            </a:r>
            <a:r>
              <a:rPr lang="en-US" dirty="0" err="1"/>
              <a:t>tahtoon</a:t>
            </a:r>
            <a:endParaRPr lang="fi-FI" dirty="0"/>
          </a:p>
          <a:p>
            <a:pPr>
              <a:lnSpc>
                <a:spcPct val="90000"/>
              </a:lnSpc>
            </a:pPr>
            <a:r>
              <a:rPr lang="en-US" dirty="0" err="1">
                <a:ea typeface="+mn-lt"/>
                <a:cs typeface="+mn-lt"/>
              </a:rPr>
              <a:t>Islamin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tukipylväät</a:t>
            </a:r>
            <a:r>
              <a:rPr lang="en-US" dirty="0">
                <a:ea typeface="+mn-lt"/>
                <a:cs typeface="+mn-lt"/>
              </a:rPr>
              <a:t>: </a:t>
            </a:r>
            <a:r>
              <a:rPr lang="en-US" dirty="0" err="1">
                <a:ea typeface="+mn-lt"/>
                <a:cs typeface="+mn-lt"/>
              </a:rPr>
              <a:t>uskontunnustus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ruokoushetket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vuotuinen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almuvero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paasto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pyhiinvaellus</a:t>
            </a:r>
            <a:endParaRPr lang="en-US" dirty="0">
              <a:ea typeface="+mn-lt"/>
              <a:cs typeface="+mn-lt"/>
            </a:endParaRPr>
          </a:p>
          <a:p>
            <a:pPr>
              <a:lnSpc>
                <a:spcPct val="90000"/>
              </a:lnSpc>
            </a:pPr>
            <a:r>
              <a:rPr lang="en-US" dirty="0">
                <a:ea typeface="+mn-lt"/>
                <a:cs typeface="+mn-lt"/>
              </a:rPr>
              <a:t>Sharia-</a:t>
            </a:r>
            <a:r>
              <a:rPr lang="en-US" dirty="0" err="1">
                <a:ea typeface="+mn-lt"/>
                <a:cs typeface="+mn-lt"/>
              </a:rPr>
              <a:t>laki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pyhiin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kirjoituksiin</a:t>
            </a:r>
            <a:r>
              <a:rPr lang="en-US" dirty="0">
                <a:ea typeface="+mn-lt"/>
                <a:cs typeface="+mn-lt"/>
              </a:rPr>
              <a:t> ja </a:t>
            </a:r>
            <a:r>
              <a:rPr lang="en-US" dirty="0" err="1">
                <a:ea typeface="+mn-lt"/>
                <a:cs typeface="+mn-lt"/>
              </a:rPr>
              <a:t>islamin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oppineiden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yhdessä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sopima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tulkinta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lakien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perusta</a:t>
            </a:r>
            <a:r>
              <a:rPr lang="en-US" dirty="0">
                <a:ea typeface="+mn-lt"/>
                <a:cs typeface="+mn-lt"/>
              </a:rPr>
              <a:t> ja </a:t>
            </a:r>
            <a:r>
              <a:rPr lang="en-US" dirty="0" err="1">
                <a:ea typeface="+mn-lt"/>
                <a:cs typeface="+mn-lt"/>
              </a:rPr>
              <a:t>moraalisäännöstö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kaikkeen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jokapäiväiseen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elämään</a:t>
            </a:r>
            <a:endParaRPr lang="en-US" dirty="0">
              <a:ea typeface="+mn-lt"/>
              <a:cs typeface="+mn-lt"/>
            </a:endParaRPr>
          </a:p>
          <a:p>
            <a:pPr>
              <a:lnSpc>
                <a:spcPct val="90000"/>
              </a:lnSpc>
            </a:pPr>
            <a:r>
              <a:rPr lang="en-US" dirty="0">
                <a:ea typeface="+mn-lt"/>
                <a:cs typeface="+mn-lt"/>
              </a:rPr>
              <a:t>Halal = </a:t>
            </a:r>
            <a:r>
              <a:rPr lang="en-US" dirty="0" err="1">
                <a:ea typeface="+mn-lt"/>
                <a:cs typeface="+mn-lt"/>
              </a:rPr>
              <a:t>sallittu</a:t>
            </a:r>
            <a:r>
              <a:rPr lang="en-US" dirty="0">
                <a:ea typeface="+mn-lt"/>
                <a:cs typeface="+mn-lt"/>
              </a:rPr>
              <a:t>, haram = </a:t>
            </a:r>
            <a:r>
              <a:rPr lang="en-US" dirty="0" err="1">
                <a:ea typeface="+mn-lt"/>
                <a:cs typeface="+mn-lt"/>
              </a:rPr>
              <a:t>kielletty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eri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kulttuuripiireistä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tulevat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eri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tarkkuudella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sianlihaa</a:t>
            </a:r>
            <a:r>
              <a:rPr lang="en-US" dirty="0"/>
              <a:t>, -</a:t>
            </a:r>
            <a:r>
              <a:rPr lang="en-US" dirty="0" err="1"/>
              <a:t>tuotteita</a:t>
            </a:r>
            <a:r>
              <a:rPr lang="en-US" dirty="0"/>
              <a:t> </a:t>
            </a:r>
            <a:r>
              <a:rPr lang="en-US" dirty="0" err="1"/>
              <a:t>eikä</a:t>
            </a:r>
            <a:r>
              <a:rPr lang="en-US" dirty="0"/>
              <a:t> </a:t>
            </a:r>
            <a:r>
              <a:rPr lang="en-US" dirty="0" err="1"/>
              <a:t>alkoholia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 err="1"/>
              <a:t>Naisilla</a:t>
            </a:r>
            <a:r>
              <a:rPr lang="en-US" dirty="0"/>
              <a:t> </a:t>
            </a:r>
            <a:r>
              <a:rPr lang="en-US" dirty="0" err="1"/>
              <a:t>hiusten</a:t>
            </a:r>
            <a:r>
              <a:rPr lang="en-US" dirty="0"/>
              <a:t> </a:t>
            </a:r>
            <a:r>
              <a:rPr lang="en-US" dirty="0" err="1"/>
              <a:t>peittäminen</a:t>
            </a:r>
            <a:r>
              <a:rPr lang="en-US" dirty="0"/>
              <a:t> </a:t>
            </a:r>
            <a:r>
              <a:rPr lang="en-US" dirty="0" err="1"/>
              <a:t>viimeistään</a:t>
            </a:r>
            <a:r>
              <a:rPr lang="en-US" dirty="0"/>
              <a:t> 10v -&gt;,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saa</a:t>
            </a:r>
            <a:r>
              <a:rPr lang="en-US" dirty="0"/>
              <a:t> </a:t>
            </a:r>
            <a:r>
              <a:rPr lang="en-US" dirty="0" err="1"/>
              <a:t>katsoa</a:t>
            </a:r>
            <a:r>
              <a:rPr lang="en-US" dirty="0"/>
              <a:t> tai </a:t>
            </a:r>
            <a:r>
              <a:rPr lang="en-US" dirty="0" err="1"/>
              <a:t>kätellä</a:t>
            </a:r>
            <a:r>
              <a:rPr lang="en-US" dirty="0"/>
              <a:t> </a:t>
            </a:r>
            <a:r>
              <a:rPr lang="en-US" dirty="0" err="1"/>
              <a:t>vieraita</a:t>
            </a:r>
            <a:r>
              <a:rPr lang="en-US" dirty="0"/>
              <a:t> </a:t>
            </a:r>
            <a:r>
              <a:rPr lang="en-US" dirty="0" err="1"/>
              <a:t>miehiä</a:t>
            </a:r>
            <a:r>
              <a:rPr lang="en-US" dirty="0"/>
              <a:t> </a:t>
            </a:r>
            <a:r>
              <a:rPr lang="en-US" dirty="0" err="1"/>
              <a:t>vuorovaikutustilantessa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Ramadan-</a:t>
            </a:r>
            <a:r>
              <a:rPr lang="en-US" dirty="0" err="1"/>
              <a:t>paasto</a:t>
            </a:r>
            <a:r>
              <a:rPr lang="en-US" dirty="0"/>
              <a:t>, </a:t>
            </a:r>
            <a:r>
              <a:rPr lang="en-US" dirty="0" err="1"/>
              <a:t>auringon</a:t>
            </a:r>
            <a:r>
              <a:rPr lang="en-US" dirty="0"/>
              <a:t> </a:t>
            </a:r>
            <a:r>
              <a:rPr lang="en-US" dirty="0" err="1"/>
              <a:t>noususta</a:t>
            </a:r>
            <a:r>
              <a:rPr lang="en-US" dirty="0"/>
              <a:t> </a:t>
            </a:r>
            <a:r>
              <a:rPr lang="en-US" dirty="0" err="1"/>
              <a:t>auringon</a:t>
            </a:r>
            <a:r>
              <a:rPr lang="en-US" dirty="0"/>
              <a:t> </a:t>
            </a:r>
            <a:r>
              <a:rPr lang="en-US" dirty="0" err="1"/>
              <a:t>laskuun</a:t>
            </a:r>
            <a:r>
              <a:rPr lang="en-US" dirty="0"/>
              <a:t> </a:t>
            </a:r>
            <a:r>
              <a:rPr lang="en-US" dirty="0" err="1"/>
              <a:t>kuukauden</a:t>
            </a:r>
            <a:r>
              <a:rPr lang="en-US" dirty="0"/>
              <a:t> </a:t>
            </a:r>
            <a:r>
              <a:rPr lang="en-US" dirty="0" err="1"/>
              <a:t>ajan</a:t>
            </a:r>
            <a:endParaRPr lang="en-US" dirty="0"/>
          </a:p>
          <a:p>
            <a:pPr>
              <a:lnSpc>
                <a:spcPct val="90000"/>
              </a:lnSpc>
            </a:pPr>
            <a:endParaRPr lang="en-US" sz="1500" dirty="0"/>
          </a:p>
          <a:p>
            <a:pPr>
              <a:lnSpc>
                <a:spcPct val="90000"/>
              </a:lnSpc>
            </a:pPr>
            <a:endParaRPr lang="en-US" sz="1500" dirty="0"/>
          </a:p>
        </p:txBody>
      </p:sp>
      <p:pic>
        <p:nvPicPr>
          <p:cNvPr id="4" name="Kuva 5" descr="Kuva, joka sisältää kohteen tumma, mies, valaistu, ratsastus&#10;&#10;Kuvaus luotu automaattisesti">
            <a:extLst>
              <a:ext uri="{FF2B5EF4-FFF2-40B4-BE49-F238E27FC236}">
                <a16:creationId xmlns:a16="http://schemas.microsoft.com/office/drawing/2014/main" id="{3AE2844C-6F20-4ED2-A8E3-69062AE173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859" r="38254" b="-2"/>
          <a:stretch/>
        </p:blipFill>
        <p:spPr>
          <a:xfrm>
            <a:off x="349341" y="795319"/>
            <a:ext cx="2188376" cy="5497057"/>
          </a:xfrm>
          <a:custGeom>
            <a:avLst/>
            <a:gdLst/>
            <a:ahLst/>
            <a:cxnLst/>
            <a:rect l="l" t="t" r="r" b="b"/>
            <a:pathLst>
              <a:path w="2734056" h="6858000">
                <a:moveTo>
                  <a:pt x="0" y="0"/>
                </a:moveTo>
                <a:lnTo>
                  <a:pt x="1674254" y="0"/>
                </a:lnTo>
                <a:lnTo>
                  <a:pt x="2734056" y="6850199"/>
                </a:lnTo>
                <a:lnTo>
                  <a:pt x="2734056" y="6858000"/>
                </a:lnTo>
                <a:lnTo>
                  <a:pt x="461457" y="6858000"/>
                </a:lnTo>
                <a:lnTo>
                  <a:pt x="0" y="4134118"/>
                </a:lnTo>
                <a:close/>
              </a:path>
            </a:pathLst>
          </a:cu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6C460C08-A7EF-D6A3-18AE-F4BF34C43DE5}"/>
              </a:ext>
            </a:extLst>
          </p:cNvPr>
          <p:cNvSpPr txBox="1"/>
          <p:nvPr/>
        </p:nvSpPr>
        <p:spPr>
          <a:xfrm>
            <a:off x="2381036" y="6179674"/>
            <a:ext cx="609771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800" dirty="0"/>
              <a:t>https://pixabay.com/fi/illustrations/ramadan-v%c3%a4rik%c3%a4s-islamilainen-ramzan-5121356/</a:t>
            </a:r>
          </a:p>
        </p:txBody>
      </p:sp>
    </p:spTree>
    <p:extLst>
      <p:ext uri="{BB962C8B-B14F-4D97-AF65-F5344CB8AC3E}">
        <p14:creationId xmlns:p14="http://schemas.microsoft.com/office/powerpoint/2010/main" val="5302281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3D26A002-B77F-46C2-F064-55D2ADB787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1588" y="1462246"/>
            <a:ext cx="4060412" cy="4297680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8A1FF78-A1C5-480A-92CE-D5F90EA78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930" y="788035"/>
            <a:ext cx="10515600" cy="1325563"/>
          </a:xfrm>
        </p:spPr>
        <p:txBody>
          <a:bodyPr/>
          <a:lstStyle/>
          <a:p>
            <a:r>
              <a:rPr lang="fi-FI" b="1"/>
              <a:t>Uuteen kulttuuriin sopeutuminen</a:t>
            </a:r>
            <a:br>
              <a:rPr lang="fi-FI" b="1"/>
            </a:b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783D5-CFB7-4A76-8AF0-DCEBE568F5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00" y="1978208"/>
            <a:ext cx="8467272" cy="359963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fi-FI" sz="2400" dirty="0">
                <a:ea typeface="+mn-lt"/>
                <a:cs typeface="+mn-lt"/>
              </a:rPr>
              <a:t>Sopeutumisessa uuteen kulttuuriin on tunnistettu eri vaiheita</a:t>
            </a:r>
            <a:endParaRPr lang="en-US" sz="2400" dirty="0">
              <a:ea typeface="+mn-lt"/>
              <a:cs typeface="+mn-lt"/>
            </a:endParaRPr>
          </a:p>
          <a:p>
            <a:r>
              <a:rPr lang="fi-FI" sz="2400" dirty="0">
                <a:ea typeface="+mn-lt"/>
                <a:cs typeface="+mn-lt"/>
              </a:rPr>
              <a:t>Sopeutuminen ja asettuminen on ihmiselle prosessi</a:t>
            </a:r>
            <a:endParaRPr lang="en-US" sz="2400" dirty="0">
              <a:ea typeface="+mn-lt"/>
              <a:cs typeface="+mn-lt"/>
            </a:endParaRPr>
          </a:p>
          <a:p>
            <a:r>
              <a:rPr lang="fi-FI" sz="2400" dirty="0">
                <a:ea typeface="+mn-lt"/>
                <a:cs typeface="+mn-lt"/>
              </a:rPr>
              <a:t>Prosessissa suuriakin yksilöllisiä eroja</a:t>
            </a:r>
            <a:endParaRPr lang="en-US" sz="2400" dirty="0">
              <a:ea typeface="+mn-lt"/>
              <a:cs typeface="+mn-lt"/>
            </a:endParaRPr>
          </a:p>
          <a:p>
            <a:r>
              <a:rPr lang="fi-FI" sz="2400" dirty="0">
                <a:ea typeface="+mn-lt"/>
                <a:cs typeface="+mn-lt"/>
              </a:rPr>
              <a:t>Kaikki ihmiset kuitenkin läpikäyvät samankaltaisen prosessin</a:t>
            </a:r>
          </a:p>
          <a:p>
            <a:r>
              <a:rPr lang="fi-FI" sz="2400" dirty="0">
                <a:ea typeface="+mn-lt"/>
                <a:cs typeface="+mn-lt"/>
              </a:rPr>
              <a:t>Sopeutumisprosessin ymmärtäminen auttaa työntekijää tukemaan prosessin läpikäymisessä ja sopeutumisessa</a:t>
            </a:r>
          </a:p>
          <a:p>
            <a:r>
              <a:rPr lang="fi-FI" sz="2400" dirty="0">
                <a:ea typeface="+mn-lt"/>
                <a:cs typeface="+mn-lt"/>
              </a:rPr>
              <a:t>Sopeutumisesta voidaan käydä rohkeasti keskustelua ja kysyä suoraan</a:t>
            </a:r>
            <a:endParaRPr lang="en-US" sz="2400" dirty="0">
              <a:ea typeface="+mn-lt"/>
              <a:cs typeface="+mn-lt"/>
            </a:endParaRPr>
          </a:p>
          <a:p>
            <a:endParaRPr lang="en-US" sz="2400" dirty="0">
              <a:ea typeface="+mn-lt"/>
              <a:cs typeface="+mn-lt"/>
            </a:endParaRPr>
          </a:p>
          <a:p>
            <a:endParaRPr lang="en-US" sz="2400" dirty="0"/>
          </a:p>
          <a:p>
            <a:endParaRPr lang="fi-FI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C04C3CE2-EE40-F220-61FE-CBF7B8FD0484}"/>
              </a:ext>
            </a:extLst>
          </p:cNvPr>
          <p:cNvSpPr txBox="1"/>
          <p:nvPr/>
        </p:nvSpPr>
        <p:spPr>
          <a:xfrm>
            <a:off x="8801100" y="5878358"/>
            <a:ext cx="721233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800" dirty="0"/>
              <a:t>https://pixabay.com/fi/illustrations/euroopan-kartta-eristetty-2646492/</a:t>
            </a:r>
          </a:p>
        </p:txBody>
      </p:sp>
    </p:spTree>
    <p:extLst>
      <p:ext uri="{BB962C8B-B14F-4D97-AF65-F5344CB8AC3E}">
        <p14:creationId xmlns:p14="http://schemas.microsoft.com/office/powerpoint/2010/main" val="22352969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F67EF54D-4B6B-3CBA-EF2A-2DBA5BAF9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474" y="4016954"/>
            <a:ext cx="3626076" cy="243521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dirty="0" err="1"/>
              <a:t>Kotoutumisen</a:t>
            </a:r>
            <a:r>
              <a:rPr lang="en-US" sz="4000" dirty="0"/>
              <a:t> </a:t>
            </a:r>
            <a:r>
              <a:rPr lang="en-US" sz="4000" dirty="0" err="1"/>
              <a:t>vaiheet</a:t>
            </a:r>
            <a:br>
              <a:rPr lang="en-US" sz="4000" dirty="0"/>
            </a:br>
            <a:br>
              <a:rPr lang="en-US" sz="4000" dirty="0"/>
            </a:br>
            <a:r>
              <a:rPr lang="fi-FI" sz="1400" dirty="0">
                <a:hlinkClick r:id="rId2"/>
              </a:rPr>
              <a:t>https://kotouttaminen.fi/opikotoutumisesta</a:t>
            </a:r>
            <a:endParaRPr lang="en-US" sz="1400" dirty="0"/>
          </a:p>
        </p:txBody>
      </p:sp>
      <p:pic>
        <p:nvPicPr>
          <p:cNvPr id="12" name="Sisällön paikkamerkki 11" descr="Kuva, joka sisältää kohteen ruoka, appelsiinit, täysi, koristeltu&#10;&#10;Kuvaus luotu automaattisesti">
            <a:extLst>
              <a:ext uri="{FF2B5EF4-FFF2-40B4-BE49-F238E27FC236}">
                <a16:creationId xmlns:a16="http://schemas.microsoft.com/office/drawing/2014/main" id="{96F3E451-6238-BF54-1C83-DAE0BC8C47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22197"/>
          <a:stretch/>
        </p:blipFill>
        <p:spPr>
          <a:xfrm>
            <a:off x="2" y="10"/>
            <a:ext cx="12191999" cy="3154014"/>
          </a:xfrm>
          <a:custGeom>
            <a:avLst/>
            <a:gdLst/>
            <a:ahLst/>
            <a:cxnLst/>
            <a:rect l="l" t="t" r="r" b="b"/>
            <a:pathLst>
              <a:path w="12191999" h="3428999">
                <a:moveTo>
                  <a:pt x="0" y="0"/>
                </a:moveTo>
                <a:lnTo>
                  <a:pt x="12191999" y="0"/>
                </a:lnTo>
                <a:lnTo>
                  <a:pt x="12191999" y="920893"/>
                </a:lnTo>
                <a:lnTo>
                  <a:pt x="12191999" y="1514929"/>
                </a:lnTo>
                <a:lnTo>
                  <a:pt x="12191999" y="3130902"/>
                </a:lnTo>
                <a:lnTo>
                  <a:pt x="12188051" y="3131476"/>
                </a:lnTo>
                <a:cubicBezTo>
                  <a:pt x="12153000" y="3135813"/>
                  <a:pt x="12133655" y="3136025"/>
                  <a:pt x="12112012" y="3138906"/>
                </a:cubicBezTo>
                <a:cubicBezTo>
                  <a:pt x="12076970" y="3145595"/>
                  <a:pt x="12039899" y="3160769"/>
                  <a:pt x="12018752" y="3165642"/>
                </a:cubicBezTo>
                <a:lnTo>
                  <a:pt x="11985122" y="3168147"/>
                </a:lnTo>
                <a:lnTo>
                  <a:pt x="11986344" y="3172878"/>
                </a:lnTo>
                <a:lnTo>
                  <a:pt x="11973852" y="3173226"/>
                </a:lnTo>
                <a:lnTo>
                  <a:pt x="11945968" y="3173341"/>
                </a:lnTo>
                <a:cubicBezTo>
                  <a:pt x="11928568" y="3174057"/>
                  <a:pt x="11880184" y="3172923"/>
                  <a:pt x="11862470" y="3174654"/>
                </a:cubicBezTo>
                <a:cubicBezTo>
                  <a:pt x="11857360" y="3179700"/>
                  <a:pt x="11849473" y="3182451"/>
                  <a:pt x="11839688" y="3183726"/>
                </a:cubicBezTo>
                <a:lnTo>
                  <a:pt x="11818138" y="3183868"/>
                </a:lnTo>
                <a:lnTo>
                  <a:pt x="11693161" y="3196027"/>
                </a:lnTo>
                <a:lnTo>
                  <a:pt x="11675978" y="3196936"/>
                </a:lnTo>
                <a:lnTo>
                  <a:pt x="11666672" y="3201013"/>
                </a:lnTo>
                <a:cubicBezTo>
                  <a:pt x="11659568" y="3201827"/>
                  <a:pt x="11639160" y="3201301"/>
                  <a:pt x="11633348" y="3201823"/>
                </a:cubicBezTo>
                <a:lnTo>
                  <a:pt x="11631806" y="3204144"/>
                </a:lnTo>
                <a:cubicBezTo>
                  <a:pt x="11613292" y="3207852"/>
                  <a:pt x="11543654" y="3220200"/>
                  <a:pt x="11522270" y="3224070"/>
                </a:cubicBezTo>
                <a:cubicBezTo>
                  <a:pt x="11517998" y="3220503"/>
                  <a:pt x="11508432" y="3226137"/>
                  <a:pt x="11503503" y="3227361"/>
                </a:cubicBezTo>
                <a:cubicBezTo>
                  <a:pt x="11502740" y="3224959"/>
                  <a:pt x="11490808" y="3224226"/>
                  <a:pt x="11487288" y="3226364"/>
                </a:cubicBezTo>
                <a:cubicBezTo>
                  <a:pt x="11403406" y="3238085"/>
                  <a:pt x="11445394" y="3213864"/>
                  <a:pt x="11397514" y="3229209"/>
                </a:cubicBezTo>
                <a:cubicBezTo>
                  <a:pt x="11389044" y="3230225"/>
                  <a:pt x="11382180" y="3229256"/>
                  <a:pt x="11376160" y="3227461"/>
                </a:cubicBezTo>
                <a:lnTo>
                  <a:pt x="11367180" y="3223774"/>
                </a:lnTo>
                <a:lnTo>
                  <a:pt x="11332420" y="3230742"/>
                </a:lnTo>
                <a:cubicBezTo>
                  <a:pt x="11315298" y="3233171"/>
                  <a:pt x="11297277" y="3234781"/>
                  <a:pt x="11278786" y="3235517"/>
                </a:cubicBezTo>
                <a:cubicBezTo>
                  <a:pt x="11274637" y="3230607"/>
                  <a:pt x="11260123" y="3237582"/>
                  <a:pt x="11253295" y="3238964"/>
                </a:cubicBezTo>
                <a:cubicBezTo>
                  <a:pt x="11253224" y="3235757"/>
                  <a:pt x="11238096" y="3234220"/>
                  <a:pt x="11232727" y="3236871"/>
                </a:cubicBezTo>
                <a:cubicBezTo>
                  <a:pt x="11119903" y="3248332"/>
                  <a:pt x="11183388" y="3218382"/>
                  <a:pt x="11115682" y="3236341"/>
                </a:cubicBezTo>
                <a:cubicBezTo>
                  <a:pt x="11104356" y="3237278"/>
                  <a:pt x="11095858" y="3235671"/>
                  <a:pt x="11088768" y="3233017"/>
                </a:cubicBezTo>
                <a:lnTo>
                  <a:pt x="11076012" y="3226390"/>
                </a:lnTo>
                <a:lnTo>
                  <a:pt x="11066016" y="3228753"/>
                </a:lnTo>
                <a:cubicBezTo>
                  <a:pt x="11028292" y="3228939"/>
                  <a:pt x="11017169" y="3222147"/>
                  <a:pt x="10995221" y="3228989"/>
                </a:cubicBezTo>
                <a:cubicBezTo>
                  <a:pt x="10962786" y="3214768"/>
                  <a:pt x="10973708" y="3227571"/>
                  <a:pt x="10949038" y="3229747"/>
                </a:cubicBezTo>
                <a:cubicBezTo>
                  <a:pt x="10929576" y="3232582"/>
                  <a:pt x="10965306" y="3238039"/>
                  <a:pt x="10946231" y="3238844"/>
                </a:cubicBezTo>
                <a:cubicBezTo>
                  <a:pt x="10925596" y="3235173"/>
                  <a:pt x="10926566" y="3246575"/>
                  <a:pt x="10905107" y="3242085"/>
                </a:cubicBezTo>
                <a:cubicBezTo>
                  <a:pt x="10910320" y="3233495"/>
                  <a:pt x="10862761" y="3243750"/>
                  <a:pt x="10861282" y="3236246"/>
                </a:cubicBezTo>
                <a:cubicBezTo>
                  <a:pt x="10843055" y="3246977"/>
                  <a:pt x="10833897" y="3233757"/>
                  <a:pt x="10809627" y="3237064"/>
                </a:cubicBezTo>
                <a:cubicBezTo>
                  <a:pt x="10798198" y="3241124"/>
                  <a:pt x="10789952" y="3241821"/>
                  <a:pt x="10778718" y="3237455"/>
                </a:cubicBezTo>
                <a:cubicBezTo>
                  <a:pt x="10726069" y="3257219"/>
                  <a:pt x="10746866" y="3238339"/>
                  <a:pt x="10697595" y="3245939"/>
                </a:cubicBezTo>
                <a:cubicBezTo>
                  <a:pt x="10655146" y="3253933"/>
                  <a:pt x="10607026" y="3259119"/>
                  <a:pt x="10565970" y="3278201"/>
                </a:cubicBezTo>
                <a:cubicBezTo>
                  <a:pt x="10558434" y="3283608"/>
                  <a:pt x="10539930" y="3285654"/>
                  <a:pt x="10524645" y="3282773"/>
                </a:cubicBezTo>
                <a:cubicBezTo>
                  <a:pt x="10522018" y="3282276"/>
                  <a:pt x="10519582" y="3281649"/>
                  <a:pt x="10517421" y="3280913"/>
                </a:cubicBezTo>
                <a:cubicBezTo>
                  <a:pt x="10481928" y="3283832"/>
                  <a:pt x="10352108" y="3296870"/>
                  <a:pt x="10311683" y="3300288"/>
                </a:cubicBezTo>
                <a:cubicBezTo>
                  <a:pt x="10308410" y="3293342"/>
                  <a:pt x="10287968" y="3305875"/>
                  <a:pt x="10274873" y="3301423"/>
                </a:cubicBezTo>
                <a:cubicBezTo>
                  <a:pt x="10265494" y="3297516"/>
                  <a:pt x="10257104" y="3300407"/>
                  <a:pt x="10247307" y="3300714"/>
                </a:cubicBezTo>
                <a:cubicBezTo>
                  <a:pt x="10234401" y="3297643"/>
                  <a:pt x="10192308" y="3303190"/>
                  <a:pt x="10181334" y="3307168"/>
                </a:cubicBezTo>
                <a:cubicBezTo>
                  <a:pt x="10155109" y="3320992"/>
                  <a:pt x="10095518" y="3310726"/>
                  <a:pt x="10073729" y="3321318"/>
                </a:cubicBezTo>
                <a:cubicBezTo>
                  <a:pt x="10065823" y="3322872"/>
                  <a:pt x="10058087" y="3323501"/>
                  <a:pt x="10050495" y="3323554"/>
                </a:cubicBezTo>
                <a:lnTo>
                  <a:pt x="10029247" y="3322387"/>
                </a:lnTo>
                <a:lnTo>
                  <a:pt x="10023206" y="3319426"/>
                </a:lnTo>
                <a:lnTo>
                  <a:pt x="10010221" y="3320159"/>
                </a:lnTo>
                <a:lnTo>
                  <a:pt x="10006500" y="3319709"/>
                </a:lnTo>
                <a:cubicBezTo>
                  <a:pt x="9999392" y="3318836"/>
                  <a:pt x="9992376" y="3318075"/>
                  <a:pt x="9985433" y="3317775"/>
                </a:cubicBezTo>
                <a:cubicBezTo>
                  <a:pt x="9994564" y="3332623"/>
                  <a:pt x="9927872" y="3317665"/>
                  <a:pt x="9947096" y="3329673"/>
                </a:cubicBezTo>
                <a:cubicBezTo>
                  <a:pt x="9910530" y="3330603"/>
                  <a:pt x="9938422" y="3341787"/>
                  <a:pt x="9894468" y="3331125"/>
                </a:cubicBezTo>
                <a:cubicBezTo>
                  <a:pt x="9837697" y="3343266"/>
                  <a:pt x="9748207" y="3338748"/>
                  <a:pt x="9703741" y="3357170"/>
                </a:cubicBezTo>
                <a:cubicBezTo>
                  <a:pt x="9709264" y="3350136"/>
                  <a:pt x="9685337" y="3344679"/>
                  <a:pt x="9668763" y="3348169"/>
                </a:cubicBezTo>
                <a:cubicBezTo>
                  <a:pt x="9688139" y="3320571"/>
                  <a:pt x="9603232" y="3373038"/>
                  <a:pt x="9588644" y="3354205"/>
                </a:cubicBezTo>
                <a:cubicBezTo>
                  <a:pt x="9587925" y="3371689"/>
                  <a:pt x="9513642" y="3401336"/>
                  <a:pt x="9478680" y="3386990"/>
                </a:cubicBezTo>
                <a:cubicBezTo>
                  <a:pt x="9425416" y="3390492"/>
                  <a:pt x="9387699" y="3404944"/>
                  <a:pt x="9331856" y="3399166"/>
                </a:cubicBezTo>
                <a:cubicBezTo>
                  <a:pt x="9330123" y="3401505"/>
                  <a:pt x="9327283" y="3403463"/>
                  <a:pt x="9323679" y="3405145"/>
                </a:cubicBezTo>
                <a:lnTo>
                  <a:pt x="9311620" y="3409223"/>
                </a:lnTo>
                <a:lnTo>
                  <a:pt x="9309289" y="3408926"/>
                </a:lnTo>
                <a:cubicBezTo>
                  <a:pt x="9300131" y="3408873"/>
                  <a:pt x="9295442" y="3409859"/>
                  <a:pt x="9292731" y="3411301"/>
                </a:cubicBezTo>
                <a:lnTo>
                  <a:pt x="9290814" y="3413412"/>
                </a:lnTo>
                <a:lnTo>
                  <a:pt x="9279990" y="3415541"/>
                </a:lnTo>
                <a:lnTo>
                  <a:pt x="9260104" y="3421077"/>
                </a:lnTo>
                <a:lnTo>
                  <a:pt x="9255034" y="3420853"/>
                </a:lnTo>
                <a:lnTo>
                  <a:pt x="9222941" y="3427242"/>
                </a:lnTo>
                <a:lnTo>
                  <a:pt x="9221858" y="3426731"/>
                </a:lnTo>
                <a:cubicBezTo>
                  <a:pt x="9218700" y="3425733"/>
                  <a:pt x="9214983" y="3425271"/>
                  <a:pt x="9210014" y="3425917"/>
                </a:cubicBezTo>
                <a:cubicBezTo>
                  <a:pt x="9208256" y="3416158"/>
                  <a:pt x="9203342" y="3422957"/>
                  <a:pt x="9188839" y="3425728"/>
                </a:cubicBezTo>
                <a:cubicBezTo>
                  <a:pt x="9182870" y="3411188"/>
                  <a:pt x="9147335" y="3424352"/>
                  <a:pt x="9132080" y="3417886"/>
                </a:cubicBezTo>
                <a:cubicBezTo>
                  <a:pt x="9121557" y="3420249"/>
                  <a:pt x="9110321" y="3422482"/>
                  <a:pt x="9098549" y="3424480"/>
                </a:cubicBezTo>
                <a:lnTo>
                  <a:pt x="9003970" y="3425484"/>
                </a:lnTo>
                <a:lnTo>
                  <a:pt x="8904921" y="3413774"/>
                </a:lnTo>
                <a:cubicBezTo>
                  <a:pt x="8868284" y="3413519"/>
                  <a:pt x="8836559" y="3409171"/>
                  <a:pt x="8805551" y="3412237"/>
                </a:cubicBezTo>
                <a:cubicBezTo>
                  <a:pt x="8792955" y="3408854"/>
                  <a:pt x="8781083" y="3407488"/>
                  <a:pt x="8769572" y="3412551"/>
                </a:cubicBezTo>
                <a:cubicBezTo>
                  <a:pt x="8735382" y="3410862"/>
                  <a:pt x="8727105" y="3403632"/>
                  <a:pt x="8705440" y="3409271"/>
                </a:cubicBezTo>
                <a:cubicBezTo>
                  <a:pt x="8686231" y="3397576"/>
                  <a:pt x="8685094" y="3402040"/>
                  <a:pt x="8676067" y="3405389"/>
                </a:cubicBezTo>
                <a:lnTo>
                  <a:pt x="8674779" y="3405628"/>
                </a:lnTo>
                <a:lnTo>
                  <a:pt x="8672154" y="3403956"/>
                </a:lnTo>
                <a:lnTo>
                  <a:pt x="8666720" y="3403182"/>
                </a:lnTo>
                <a:lnTo>
                  <a:pt x="8651886" y="3403680"/>
                </a:lnTo>
                <a:lnTo>
                  <a:pt x="8646307" y="3404298"/>
                </a:lnTo>
                <a:cubicBezTo>
                  <a:pt x="8642465" y="3404565"/>
                  <a:pt x="8639912" y="3404534"/>
                  <a:pt x="8638145" y="3404287"/>
                </a:cubicBezTo>
                <a:lnTo>
                  <a:pt x="8637941" y="3404149"/>
                </a:lnTo>
                <a:lnTo>
                  <a:pt x="8630296" y="3404406"/>
                </a:lnTo>
                <a:cubicBezTo>
                  <a:pt x="8617394" y="3405155"/>
                  <a:pt x="8604838" y="3406180"/>
                  <a:pt x="8592887" y="3407398"/>
                </a:cubicBezTo>
                <a:cubicBezTo>
                  <a:pt x="8582781" y="3399722"/>
                  <a:pt x="8538622" y="3408789"/>
                  <a:pt x="8543455" y="3394319"/>
                </a:cubicBezTo>
                <a:cubicBezTo>
                  <a:pt x="8527334" y="3395534"/>
                  <a:pt x="8517583" y="3401542"/>
                  <a:pt x="8523012" y="3392051"/>
                </a:cubicBezTo>
                <a:cubicBezTo>
                  <a:pt x="8517705" y="3392178"/>
                  <a:pt x="8514435" y="3391372"/>
                  <a:pt x="8512093" y="3390108"/>
                </a:cubicBezTo>
                <a:lnTo>
                  <a:pt x="8511416" y="3389513"/>
                </a:lnTo>
                <a:lnTo>
                  <a:pt x="8475551" y="3392450"/>
                </a:lnTo>
                <a:lnTo>
                  <a:pt x="8470789" y="3391736"/>
                </a:lnTo>
                <a:lnTo>
                  <a:pt x="8447414" y="3395064"/>
                </a:lnTo>
                <a:lnTo>
                  <a:pt x="8435335" y="3396028"/>
                </a:lnTo>
                <a:lnTo>
                  <a:pt x="8431923" y="3397855"/>
                </a:lnTo>
                <a:cubicBezTo>
                  <a:pt x="8428239" y="3398965"/>
                  <a:pt x="8422959" y="3399444"/>
                  <a:pt x="8414099" y="3398491"/>
                </a:cubicBezTo>
                <a:lnTo>
                  <a:pt x="8412049" y="3397978"/>
                </a:lnTo>
                <a:lnTo>
                  <a:pt x="8397349" y="3400683"/>
                </a:lnTo>
                <a:cubicBezTo>
                  <a:pt x="8392615" y="3401933"/>
                  <a:pt x="8388424" y="3403524"/>
                  <a:pt x="8385030" y="3405585"/>
                </a:cubicBezTo>
                <a:cubicBezTo>
                  <a:pt x="8334977" y="3394568"/>
                  <a:pt x="8287750" y="3404648"/>
                  <a:pt x="8233422" y="3402742"/>
                </a:cubicBezTo>
                <a:cubicBezTo>
                  <a:pt x="8209936" y="3385601"/>
                  <a:pt x="8116056" y="3406588"/>
                  <a:pt x="8102569" y="3423208"/>
                </a:cubicBezTo>
                <a:cubicBezTo>
                  <a:pt x="8102264" y="3408645"/>
                  <a:pt x="8034186" y="3428475"/>
                  <a:pt x="8016625" y="3428989"/>
                </a:cubicBezTo>
                <a:cubicBezTo>
                  <a:pt x="8010771" y="3429161"/>
                  <a:pt x="8010530" y="3427186"/>
                  <a:pt x="8020284" y="3421076"/>
                </a:cubicBezTo>
                <a:cubicBezTo>
                  <a:pt x="8001623" y="3422777"/>
                  <a:pt x="7982361" y="3415208"/>
                  <a:pt x="7992871" y="3409037"/>
                </a:cubicBezTo>
                <a:cubicBezTo>
                  <a:pt x="7936181" y="3422244"/>
                  <a:pt x="7852511" y="3409112"/>
                  <a:pt x="7788452" y="3415110"/>
                </a:cubicBezTo>
                <a:cubicBezTo>
                  <a:pt x="7753529" y="3400598"/>
                  <a:pt x="7772461" y="3414025"/>
                  <a:pt x="7736237" y="3411311"/>
                </a:cubicBezTo>
                <a:cubicBezTo>
                  <a:pt x="7746145" y="3424670"/>
                  <a:pt x="7692261" y="3403816"/>
                  <a:pt x="7690279" y="3418893"/>
                </a:cubicBezTo>
                <a:cubicBezTo>
                  <a:pt x="7683750" y="3417921"/>
                  <a:pt x="7677487" y="3416505"/>
                  <a:pt x="7671219" y="3414970"/>
                </a:cubicBezTo>
                <a:lnTo>
                  <a:pt x="7667928" y="3414173"/>
                </a:lnTo>
                <a:lnTo>
                  <a:pt x="7654774" y="3413595"/>
                </a:lnTo>
                <a:lnTo>
                  <a:pt x="7651067" y="3410171"/>
                </a:lnTo>
                <a:lnTo>
                  <a:pt x="7631267" y="3406963"/>
                </a:lnTo>
                <a:cubicBezTo>
                  <a:pt x="7623851" y="3406267"/>
                  <a:pt x="7615871" y="3406106"/>
                  <a:pt x="7607053" y="3406809"/>
                </a:cubicBezTo>
                <a:cubicBezTo>
                  <a:pt x="7585359" y="3412784"/>
                  <a:pt x="7551579" y="3405461"/>
                  <a:pt x="7521027" y="3405904"/>
                </a:cubicBezTo>
                <a:lnTo>
                  <a:pt x="7506997" y="3407754"/>
                </a:lnTo>
                <a:lnTo>
                  <a:pt x="7461204" y="3404669"/>
                </a:lnTo>
                <a:cubicBezTo>
                  <a:pt x="7448169" y="3404071"/>
                  <a:pt x="7434640" y="3403756"/>
                  <a:pt x="7420396" y="3403975"/>
                </a:cubicBezTo>
                <a:lnTo>
                  <a:pt x="7393955" y="3405447"/>
                </a:lnTo>
                <a:lnTo>
                  <a:pt x="7387024" y="3404227"/>
                </a:lnTo>
                <a:cubicBezTo>
                  <a:pt x="7374952" y="3404363"/>
                  <a:pt x="7358975" y="3408656"/>
                  <a:pt x="7360398" y="3403441"/>
                </a:cubicBezTo>
                <a:lnTo>
                  <a:pt x="7346837" y="3405249"/>
                </a:lnTo>
                <a:lnTo>
                  <a:pt x="7333451" y="3401087"/>
                </a:lnTo>
                <a:cubicBezTo>
                  <a:pt x="7331985" y="3400120"/>
                  <a:pt x="7330882" y="3399091"/>
                  <a:pt x="7330179" y="3398037"/>
                </a:cubicBezTo>
                <a:lnTo>
                  <a:pt x="7311232" y="3399406"/>
                </a:lnTo>
                <a:lnTo>
                  <a:pt x="7295699" y="3396426"/>
                </a:lnTo>
                <a:lnTo>
                  <a:pt x="7282158" y="3398374"/>
                </a:lnTo>
                <a:lnTo>
                  <a:pt x="7276538" y="3397935"/>
                </a:lnTo>
                <a:lnTo>
                  <a:pt x="7262569" y="3396460"/>
                </a:lnTo>
                <a:cubicBezTo>
                  <a:pt x="7255407" y="3395426"/>
                  <a:pt x="7247392" y="3394180"/>
                  <a:pt x="7238468" y="3393183"/>
                </a:cubicBezTo>
                <a:lnTo>
                  <a:pt x="7230949" y="3392727"/>
                </a:lnTo>
                <a:lnTo>
                  <a:pt x="7214580" y="3387715"/>
                </a:lnTo>
                <a:cubicBezTo>
                  <a:pt x="7202670" y="3383926"/>
                  <a:pt x="7193296" y="3381373"/>
                  <a:pt x="7182893" y="3383429"/>
                </a:cubicBezTo>
                <a:cubicBezTo>
                  <a:pt x="7165160" y="3378534"/>
                  <a:pt x="7152772" y="3364815"/>
                  <a:pt x="7127104" y="3368475"/>
                </a:cubicBezTo>
                <a:cubicBezTo>
                  <a:pt x="7134894" y="3362260"/>
                  <a:pt x="7098599" y="3367723"/>
                  <a:pt x="7094311" y="3361339"/>
                </a:cubicBezTo>
                <a:cubicBezTo>
                  <a:pt x="7092331" y="3356198"/>
                  <a:pt x="7080860" y="3356657"/>
                  <a:pt x="7072124" y="3354762"/>
                </a:cubicBezTo>
                <a:cubicBezTo>
                  <a:pt x="7065898" y="3349511"/>
                  <a:pt x="7021942" y="3344717"/>
                  <a:pt x="7006638" y="3345473"/>
                </a:cubicBezTo>
                <a:cubicBezTo>
                  <a:pt x="6963504" y="3350697"/>
                  <a:pt x="6928807" y="3329559"/>
                  <a:pt x="6894320" y="3333192"/>
                </a:cubicBezTo>
                <a:cubicBezTo>
                  <a:pt x="6885290" y="3332697"/>
                  <a:pt x="6877803" y="3331507"/>
                  <a:pt x="6871318" y="3329892"/>
                </a:cubicBezTo>
                <a:lnTo>
                  <a:pt x="6855157" y="3324330"/>
                </a:lnTo>
                <a:cubicBezTo>
                  <a:pt x="6854956" y="3323109"/>
                  <a:pt x="6854755" y="3321887"/>
                  <a:pt x="6854555" y="3320665"/>
                </a:cubicBezTo>
                <a:lnTo>
                  <a:pt x="6842483" y="3318413"/>
                </a:lnTo>
                <a:lnTo>
                  <a:pt x="6840027" y="3317245"/>
                </a:lnTo>
                <a:cubicBezTo>
                  <a:pt x="6835354" y="3315001"/>
                  <a:pt x="6830588" y="3312868"/>
                  <a:pt x="6825185" y="3311114"/>
                </a:cubicBezTo>
                <a:cubicBezTo>
                  <a:pt x="6810331" y="3324866"/>
                  <a:pt x="6776772" y="3298463"/>
                  <a:pt x="6774755" y="3312168"/>
                </a:cubicBezTo>
                <a:cubicBezTo>
                  <a:pt x="6742477" y="3304924"/>
                  <a:pt x="6749024" y="3319870"/>
                  <a:pt x="6728129" y="3301832"/>
                </a:cubicBezTo>
                <a:cubicBezTo>
                  <a:pt x="6661764" y="3299056"/>
                  <a:pt x="6593104" y="3275946"/>
                  <a:pt x="6527587" y="3280829"/>
                </a:cubicBezTo>
                <a:cubicBezTo>
                  <a:pt x="6542935" y="3276465"/>
                  <a:pt x="6531033" y="3266920"/>
                  <a:pt x="6511742" y="3266067"/>
                </a:cubicBezTo>
                <a:cubicBezTo>
                  <a:pt x="6570025" y="3248440"/>
                  <a:pt x="6418649" y="3271458"/>
                  <a:pt x="6434953" y="3253360"/>
                </a:cubicBezTo>
                <a:cubicBezTo>
                  <a:pt x="6407781" y="3267048"/>
                  <a:pt x="6300040" y="3274313"/>
                  <a:pt x="6292331" y="3255322"/>
                </a:cubicBezTo>
                <a:cubicBezTo>
                  <a:pt x="6242057" y="3246469"/>
                  <a:pt x="6188266" y="3249680"/>
                  <a:pt x="6149913" y="3232917"/>
                </a:cubicBezTo>
                <a:cubicBezTo>
                  <a:pt x="6144898" y="3234391"/>
                  <a:pt x="6139526" y="3235322"/>
                  <a:pt x="6133930" y="3235867"/>
                </a:cubicBezTo>
                <a:lnTo>
                  <a:pt x="6117554" y="3236464"/>
                </a:lnTo>
                <a:lnTo>
                  <a:pt x="6116039" y="3235720"/>
                </a:lnTo>
                <a:cubicBezTo>
                  <a:pt x="6108393" y="3233681"/>
                  <a:pt x="6102936" y="3233437"/>
                  <a:pt x="6098459" y="3233988"/>
                </a:cubicBezTo>
                <a:lnTo>
                  <a:pt x="6093630" y="3235240"/>
                </a:lnTo>
                <a:lnTo>
                  <a:pt x="6081261" y="3234563"/>
                </a:lnTo>
                <a:lnTo>
                  <a:pt x="6056067" y="3234608"/>
                </a:lnTo>
                <a:lnTo>
                  <a:pt x="6052129" y="3233324"/>
                </a:lnTo>
                <a:lnTo>
                  <a:pt x="6015338" y="3231378"/>
                </a:lnTo>
                <a:cubicBezTo>
                  <a:pt x="6015291" y="3231165"/>
                  <a:pt x="6015245" y="3230951"/>
                  <a:pt x="6015198" y="3230737"/>
                </a:cubicBezTo>
                <a:cubicBezTo>
                  <a:pt x="6014048" y="3229257"/>
                  <a:pt x="6011617" y="3228081"/>
                  <a:pt x="6006436" y="3227508"/>
                </a:cubicBezTo>
                <a:cubicBezTo>
                  <a:pt x="6019781" y="3219395"/>
                  <a:pt x="6005305" y="3223709"/>
                  <a:pt x="5988851" y="3222735"/>
                </a:cubicBezTo>
                <a:cubicBezTo>
                  <a:pt x="6005907" y="3209918"/>
                  <a:pt x="5955918" y="3212588"/>
                  <a:pt x="5952863" y="3204137"/>
                </a:cubicBezTo>
                <a:cubicBezTo>
                  <a:pt x="5940395" y="3203711"/>
                  <a:pt x="5927517" y="3203028"/>
                  <a:pt x="5914548" y="3202041"/>
                </a:cubicBezTo>
                <a:lnTo>
                  <a:pt x="5907020" y="3201283"/>
                </a:lnTo>
                <a:cubicBezTo>
                  <a:pt x="5906995" y="3201231"/>
                  <a:pt x="5906969" y="3201180"/>
                  <a:pt x="5906944" y="3201129"/>
                </a:cubicBezTo>
                <a:cubicBezTo>
                  <a:pt x="5905471" y="3200668"/>
                  <a:pt x="5903056" y="3200308"/>
                  <a:pt x="5899155" y="3200053"/>
                </a:cubicBezTo>
                <a:lnTo>
                  <a:pt x="5893294" y="3199901"/>
                </a:lnTo>
                <a:lnTo>
                  <a:pt x="5878691" y="3198431"/>
                </a:lnTo>
                <a:lnTo>
                  <a:pt x="5874165" y="3197003"/>
                </a:lnTo>
                <a:lnTo>
                  <a:pt x="5873092" y="3195108"/>
                </a:lnTo>
                <a:lnTo>
                  <a:pt x="5871658" y="3195162"/>
                </a:lnTo>
                <a:cubicBezTo>
                  <a:pt x="5860152" y="3197097"/>
                  <a:pt x="5855231" y="3201097"/>
                  <a:pt x="5846928" y="3187725"/>
                </a:cubicBezTo>
                <a:cubicBezTo>
                  <a:pt x="5821379" y="3190142"/>
                  <a:pt x="5819686" y="3182343"/>
                  <a:pt x="5788468" y="3176316"/>
                </a:cubicBezTo>
                <a:cubicBezTo>
                  <a:pt x="5773119" y="3179521"/>
                  <a:pt x="5762947" y="3176704"/>
                  <a:pt x="5753823" y="3171919"/>
                </a:cubicBezTo>
                <a:cubicBezTo>
                  <a:pt x="5721557" y="3170726"/>
                  <a:pt x="5694983" y="3162549"/>
                  <a:pt x="5660194" y="3157536"/>
                </a:cubicBezTo>
                <a:cubicBezTo>
                  <a:pt x="5619608" y="3159495"/>
                  <a:pt x="5604384" y="3146636"/>
                  <a:pt x="5567188" y="3141325"/>
                </a:cubicBezTo>
                <a:cubicBezTo>
                  <a:pt x="5530345" y="3148235"/>
                  <a:pt x="5543868" y="3129416"/>
                  <a:pt x="5526178" y="3123274"/>
                </a:cubicBezTo>
                <a:lnTo>
                  <a:pt x="5520866" y="3122322"/>
                </a:lnTo>
                <a:lnTo>
                  <a:pt x="5506009" y="3122332"/>
                </a:lnTo>
                <a:lnTo>
                  <a:pt x="5500363" y="3122766"/>
                </a:lnTo>
                <a:cubicBezTo>
                  <a:pt x="5496497" y="3122905"/>
                  <a:pt x="5493953" y="3122792"/>
                  <a:pt x="5492228" y="3122486"/>
                </a:cubicBezTo>
                <a:lnTo>
                  <a:pt x="5492044" y="3122342"/>
                </a:lnTo>
                <a:lnTo>
                  <a:pt x="5484386" y="3122347"/>
                </a:lnTo>
                <a:cubicBezTo>
                  <a:pt x="5471420" y="3122670"/>
                  <a:pt x="5458764" y="3123280"/>
                  <a:pt x="5446679" y="3124105"/>
                </a:cubicBezTo>
                <a:cubicBezTo>
                  <a:pt x="5437659" y="3116107"/>
                  <a:pt x="5392392" y="3123709"/>
                  <a:pt x="5399188" y="3109418"/>
                </a:cubicBezTo>
                <a:cubicBezTo>
                  <a:pt x="5382948" y="3110102"/>
                  <a:pt x="5372407" y="3115781"/>
                  <a:pt x="5379117" y="3106482"/>
                </a:cubicBezTo>
                <a:cubicBezTo>
                  <a:pt x="5373809" y="3106435"/>
                  <a:pt x="5370660" y="3105521"/>
                  <a:pt x="5368499" y="3104181"/>
                </a:cubicBezTo>
                <a:lnTo>
                  <a:pt x="5367902" y="3103566"/>
                </a:lnTo>
                <a:lnTo>
                  <a:pt x="5331747" y="3105319"/>
                </a:lnTo>
                <a:lnTo>
                  <a:pt x="5327095" y="3104450"/>
                </a:lnTo>
                <a:lnTo>
                  <a:pt x="5303337" y="3107003"/>
                </a:lnTo>
                <a:lnTo>
                  <a:pt x="5291164" y="3107570"/>
                </a:lnTo>
                <a:lnTo>
                  <a:pt x="5287515" y="3109282"/>
                </a:lnTo>
                <a:cubicBezTo>
                  <a:pt x="5283689" y="3110269"/>
                  <a:pt x="5278356" y="3110573"/>
                  <a:pt x="5269654" y="3109330"/>
                </a:cubicBezTo>
                <a:lnTo>
                  <a:pt x="5267681" y="3108752"/>
                </a:lnTo>
                <a:lnTo>
                  <a:pt x="5252655" y="3110969"/>
                </a:lnTo>
                <a:cubicBezTo>
                  <a:pt x="5247766" y="3112062"/>
                  <a:pt x="5243369" y="3113511"/>
                  <a:pt x="5239703" y="3115460"/>
                </a:cubicBezTo>
                <a:cubicBezTo>
                  <a:pt x="5191311" y="3102811"/>
                  <a:pt x="5142849" y="3111324"/>
                  <a:pt x="5088947" y="3107634"/>
                </a:cubicBezTo>
                <a:cubicBezTo>
                  <a:pt x="5027989" y="3108214"/>
                  <a:pt x="4985627" y="3110432"/>
                  <a:pt x="4945514" y="3110162"/>
                </a:cubicBezTo>
                <a:cubicBezTo>
                  <a:pt x="4926678" y="3111245"/>
                  <a:pt x="4789238" y="3111826"/>
                  <a:pt x="4800559" y="3106010"/>
                </a:cubicBezTo>
                <a:cubicBezTo>
                  <a:pt x="4742239" y="3117333"/>
                  <a:pt x="4708324" y="3101468"/>
                  <a:pt x="4643642" y="3105351"/>
                </a:cubicBezTo>
                <a:cubicBezTo>
                  <a:pt x="4610808" y="3089712"/>
                  <a:pt x="4627845" y="3103743"/>
                  <a:pt x="4592107" y="3099840"/>
                </a:cubicBezTo>
                <a:cubicBezTo>
                  <a:pt x="4600157" y="3113506"/>
                  <a:pt x="4549287" y="3090911"/>
                  <a:pt x="4545249" y="3105899"/>
                </a:cubicBezTo>
                <a:cubicBezTo>
                  <a:pt x="4538872" y="3104716"/>
                  <a:pt x="4532825" y="3103094"/>
                  <a:pt x="4526782" y="3101355"/>
                </a:cubicBezTo>
                <a:lnTo>
                  <a:pt x="4523614" y="3100453"/>
                </a:lnTo>
                <a:lnTo>
                  <a:pt x="4510579" y="3099442"/>
                </a:lnTo>
                <a:lnTo>
                  <a:pt x="4507348" y="3095901"/>
                </a:lnTo>
                <a:lnTo>
                  <a:pt x="4348949" y="3090220"/>
                </a:lnTo>
                <a:cubicBezTo>
                  <a:pt x="4335046" y="3092487"/>
                  <a:pt x="4290056" y="3092155"/>
                  <a:pt x="4280362" y="3087618"/>
                </a:cubicBezTo>
                <a:cubicBezTo>
                  <a:pt x="4270739" y="3086627"/>
                  <a:pt x="4260237" y="3088220"/>
                  <a:pt x="4254634" y="3083366"/>
                </a:cubicBezTo>
                <a:cubicBezTo>
                  <a:pt x="4233731" y="3080512"/>
                  <a:pt x="4185859" y="3073948"/>
                  <a:pt x="4154942" y="3070490"/>
                </a:cubicBezTo>
                <a:cubicBezTo>
                  <a:pt x="4138280" y="3076599"/>
                  <a:pt x="4112117" y="3064194"/>
                  <a:pt x="4069131" y="3062612"/>
                </a:cubicBezTo>
                <a:cubicBezTo>
                  <a:pt x="4050897" y="3069679"/>
                  <a:pt x="4040160" y="3061449"/>
                  <a:pt x="4005249" y="3070810"/>
                </a:cubicBezTo>
                <a:cubicBezTo>
                  <a:pt x="4003818" y="3069842"/>
                  <a:pt x="4002032" y="3068943"/>
                  <a:pt x="3999945" y="3068139"/>
                </a:cubicBezTo>
                <a:cubicBezTo>
                  <a:pt x="3987818" y="3063468"/>
                  <a:pt x="3968381" y="3062958"/>
                  <a:pt x="3956529" y="3067000"/>
                </a:cubicBezTo>
                <a:cubicBezTo>
                  <a:pt x="3900898" y="3079382"/>
                  <a:pt x="3850463" y="3077929"/>
                  <a:pt x="3803031" y="3079823"/>
                </a:cubicBezTo>
                <a:cubicBezTo>
                  <a:pt x="3749421" y="3080464"/>
                  <a:pt x="3785521" y="3065630"/>
                  <a:pt x="3718229" y="3077134"/>
                </a:cubicBezTo>
                <a:cubicBezTo>
                  <a:pt x="3711244" y="3071611"/>
                  <a:pt x="3702770" y="3071184"/>
                  <a:pt x="3688357" y="3073468"/>
                </a:cubicBezTo>
                <a:cubicBezTo>
                  <a:pt x="3662326" y="3073378"/>
                  <a:pt x="3664937" y="3059899"/>
                  <a:pt x="3638298" y="3067494"/>
                </a:cubicBezTo>
                <a:cubicBezTo>
                  <a:pt x="3643333" y="3060328"/>
                  <a:pt x="3589079" y="3063658"/>
                  <a:pt x="3601443" y="3056355"/>
                </a:cubicBezTo>
                <a:cubicBezTo>
                  <a:pt x="3584797" y="3049384"/>
                  <a:pt x="3575923" y="3060108"/>
                  <a:pt x="3559361" y="3054005"/>
                </a:cubicBezTo>
                <a:cubicBezTo>
                  <a:pt x="3540444" y="3052269"/>
                  <a:pt x="3569896" y="3061996"/>
                  <a:pt x="3548859" y="3062094"/>
                </a:cubicBezTo>
                <a:cubicBezTo>
                  <a:pt x="3523419" y="3060901"/>
                  <a:pt x="3522848" y="3074222"/>
                  <a:pt x="3504082" y="3056779"/>
                </a:cubicBezTo>
                <a:lnTo>
                  <a:pt x="3436234" y="3047769"/>
                </a:lnTo>
                <a:cubicBezTo>
                  <a:pt x="3420764" y="3051629"/>
                  <a:pt x="3408644" y="3049227"/>
                  <a:pt x="3396914" y="3044803"/>
                </a:cubicBezTo>
                <a:cubicBezTo>
                  <a:pt x="3361398" y="3044955"/>
                  <a:pt x="3329425" y="3037856"/>
                  <a:pt x="3289720" y="3034278"/>
                </a:cubicBezTo>
                <a:cubicBezTo>
                  <a:pt x="3246348" y="3037943"/>
                  <a:pt x="3224942" y="3025667"/>
                  <a:pt x="3182509" y="3021890"/>
                </a:cubicBezTo>
                <a:cubicBezTo>
                  <a:pt x="3139731" y="3031583"/>
                  <a:pt x="3155749" y="3004773"/>
                  <a:pt x="3119879" y="3004134"/>
                </a:cubicBezTo>
                <a:cubicBezTo>
                  <a:pt x="3060941" y="3012153"/>
                  <a:pt x="3121880" y="2995117"/>
                  <a:pt x="3031656" y="2995077"/>
                </a:cubicBezTo>
                <a:cubicBezTo>
                  <a:pt x="3026453" y="2996603"/>
                  <a:pt x="3015685" y="2994367"/>
                  <a:pt x="3017018" y="2992034"/>
                </a:cubicBezTo>
                <a:cubicBezTo>
                  <a:pt x="2997245" y="2992118"/>
                  <a:pt x="2941342" y="2976346"/>
                  <a:pt x="2913012" y="2978042"/>
                </a:cubicBezTo>
                <a:cubicBezTo>
                  <a:pt x="2858481" y="2969139"/>
                  <a:pt x="2831094" y="2979433"/>
                  <a:pt x="2791382" y="2975899"/>
                </a:cubicBezTo>
                <a:cubicBezTo>
                  <a:pt x="2745836" y="2966063"/>
                  <a:pt x="2719288" y="2957529"/>
                  <a:pt x="2639738" y="2936567"/>
                </a:cubicBezTo>
                <a:lnTo>
                  <a:pt x="2369741" y="2876435"/>
                </a:lnTo>
                <a:cubicBezTo>
                  <a:pt x="2269614" y="2832081"/>
                  <a:pt x="2140023" y="2856176"/>
                  <a:pt x="2078755" y="2852909"/>
                </a:cubicBezTo>
                <a:cubicBezTo>
                  <a:pt x="2053362" y="2866100"/>
                  <a:pt x="2032778" y="2851474"/>
                  <a:pt x="2002128" y="2856835"/>
                </a:cubicBezTo>
                <a:cubicBezTo>
                  <a:pt x="1933939" y="2859736"/>
                  <a:pt x="1866254" y="2874726"/>
                  <a:pt x="1777746" y="2864566"/>
                </a:cubicBezTo>
                <a:cubicBezTo>
                  <a:pt x="1737851" y="2905864"/>
                  <a:pt x="1634115" y="2880970"/>
                  <a:pt x="1549425" y="2904556"/>
                </a:cubicBezTo>
                <a:cubicBezTo>
                  <a:pt x="1500265" y="2909373"/>
                  <a:pt x="1423030" y="2888862"/>
                  <a:pt x="1405992" y="2911144"/>
                </a:cubicBezTo>
                <a:cubicBezTo>
                  <a:pt x="1383494" y="2897507"/>
                  <a:pt x="1362438" y="2919536"/>
                  <a:pt x="1337848" y="2921491"/>
                </a:cubicBezTo>
                <a:cubicBezTo>
                  <a:pt x="1318218" y="2912820"/>
                  <a:pt x="1308478" y="2920319"/>
                  <a:pt x="1290645" y="2921985"/>
                </a:cubicBezTo>
                <a:cubicBezTo>
                  <a:pt x="1282569" y="2916637"/>
                  <a:pt x="1267476" y="2916916"/>
                  <a:pt x="1262341" y="2923190"/>
                </a:cubicBezTo>
                <a:cubicBezTo>
                  <a:pt x="1269627" y="2937654"/>
                  <a:pt x="1217209" y="2930439"/>
                  <a:pt x="1213314" y="2940415"/>
                </a:cubicBezTo>
                <a:cubicBezTo>
                  <a:pt x="1182890" y="2942495"/>
                  <a:pt x="1050782" y="2929830"/>
                  <a:pt x="1028405" y="2945799"/>
                </a:cubicBezTo>
                <a:cubicBezTo>
                  <a:pt x="966896" y="2953381"/>
                  <a:pt x="877997" y="2927977"/>
                  <a:pt x="851857" y="2928423"/>
                </a:cubicBezTo>
                <a:cubicBezTo>
                  <a:pt x="825919" y="2899251"/>
                  <a:pt x="699677" y="2976135"/>
                  <a:pt x="588681" y="2977769"/>
                </a:cubicBezTo>
                <a:cubicBezTo>
                  <a:pt x="573724" y="2974953"/>
                  <a:pt x="565729" y="2974991"/>
                  <a:pt x="561717" y="2981641"/>
                </a:cubicBezTo>
                <a:cubicBezTo>
                  <a:pt x="532860" y="2985482"/>
                  <a:pt x="475932" y="2991762"/>
                  <a:pt x="415541" y="3000819"/>
                </a:cubicBezTo>
                <a:cubicBezTo>
                  <a:pt x="370154" y="3008289"/>
                  <a:pt x="146634" y="3001788"/>
                  <a:pt x="86183" y="3009699"/>
                </a:cubicBezTo>
                <a:lnTo>
                  <a:pt x="0" y="3044978"/>
                </a:lnTo>
                <a:close/>
              </a:path>
            </a:pathLst>
          </a:custGeom>
        </p:spPr>
      </p:pic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040569A6-4791-775B-8D72-148D0D92F9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40484" y="3570783"/>
            <a:ext cx="8051515" cy="28813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400" dirty="0"/>
              <a:t>Kotoutumisella </a:t>
            </a:r>
            <a:r>
              <a:rPr lang="en-US" sz="1400" dirty="0" err="1"/>
              <a:t>tarkoitetaan</a:t>
            </a:r>
            <a:r>
              <a:rPr lang="en-US" sz="1400" dirty="0"/>
              <a:t> </a:t>
            </a:r>
            <a:r>
              <a:rPr lang="en-US" sz="1400" dirty="0" err="1"/>
              <a:t>sitä</a:t>
            </a:r>
            <a:r>
              <a:rPr lang="en-US" sz="1400" dirty="0"/>
              <a:t> </a:t>
            </a:r>
            <a:r>
              <a:rPr lang="en-US" sz="1400" dirty="0" err="1"/>
              <a:t>prosessia</a:t>
            </a:r>
            <a:r>
              <a:rPr lang="en-US" sz="1400" dirty="0"/>
              <a:t>, </a:t>
            </a:r>
            <a:r>
              <a:rPr lang="en-US" sz="1400" dirty="0" err="1"/>
              <a:t>jonka</a:t>
            </a:r>
            <a:r>
              <a:rPr lang="en-US" sz="1400" dirty="0"/>
              <a:t> </a:t>
            </a:r>
            <a:r>
              <a:rPr lang="en-US" sz="1400" dirty="0" err="1"/>
              <a:t>jokainen</a:t>
            </a:r>
            <a:r>
              <a:rPr lang="en-US" sz="1400" dirty="0"/>
              <a:t> </a:t>
            </a:r>
            <a:r>
              <a:rPr lang="en-US" sz="1400" dirty="0" err="1"/>
              <a:t>maahanmuuttaja</a:t>
            </a:r>
            <a:r>
              <a:rPr lang="en-US" sz="1400" dirty="0"/>
              <a:t> </a:t>
            </a:r>
            <a:r>
              <a:rPr lang="en-US" sz="1400" dirty="0" err="1"/>
              <a:t>kokee</a:t>
            </a:r>
            <a:r>
              <a:rPr lang="en-US" sz="1400" dirty="0"/>
              <a:t> </a:t>
            </a:r>
            <a:r>
              <a:rPr lang="en-US" sz="1400" dirty="0" err="1"/>
              <a:t>asettuessaan</a:t>
            </a:r>
            <a:r>
              <a:rPr lang="en-US" sz="1400" dirty="0"/>
              <a:t> </a:t>
            </a:r>
            <a:r>
              <a:rPr lang="en-US" sz="1400" dirty="0" err="1"/>
              <a:t>elämään</a:t>
            </a:r>
            <a:r>
              <a:rPr lang="en-US" sz="1400" dirty="0"/>
              <a:t> </a:t>
            </a:r>
            <a:r>
              <a:rPr lang="en-US" sz="1400" dirty="0" err="1"/>
              <a:t>uudessa</a:t>
            </a:r>
            <a:r>
              <a:rPr lang="en-US" sz="1400" dirty="0"/>
              <a:t> </a:t>
            </a:r>
            <a:r>
              <a:rPr lang="en-US" sz="1400" dirty="0" err="1"/>
              <a:t>kulttuuriympäristössä</a:t>
            </a:r>
            <a:r>
              <a:rPr lang="en-US" sz="1400" dirty="0"/>
              <a:t>.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fi-FI" sz="1400" dirty="0"/>
              <a:t>Prosessi on </a:t>
            </a:r>
            <a:r>
              <a:rPr lang="fi-FI" sz="1400" dirty="0" err="1"/>
              <a:t>moniuloittenen</a:t>
            </a:r>
            <a:r>
              <a:rPr lang="fi-FI" sz="1400" dirty="0"/>
              <a:t> ja siinä  saadaan tarvittavat tiedot ja valmiudet toimia yhteiskunnan aktiivisena jäsenenä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fi-FI" sz="1400" dirty="0"/>
              <a:t>Kotoutuminen on arjen vuorovaikutuksessa yhteiskunnan ja erilaisten yhteisöjen kanssa tapahtuvaa muutosta ja sopeutumista ja se muuttaa aina myös vastaan ottavaa tahoa</a:t>
            </a:r>
            <a:endParaRPr lang="en-US" sz="1400" dirty="0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400" dirty="0" err="1"/>
              <a:t>Jokaisen</a:t>
            </a:r>
            <a:r>
              <a:rPr lang="en-US" sz="1400" dirty="0"/>
              <a:t> </a:t>
            </a:r>
            <a:r>
              <a:rPr lang="en-US" sz="1400" dirty="0" err="1"/>
              <a:t>maahanmuuttajan</a:t>
            </a:r>
            <a:r>
              <a:rPr lang="en-US" sz="1400" dirty="0"/>
              <a:t> </a:t>
            </a:r>
            <a:r>
              <a:rPr lang="en-US" sz="1400" dirty="0" err="1"/>
              <a:t>kohdalla</a:t>
            </a:r>
            <a:r>
              <a:rPr lang="en-US" sz="1400" dirty="0"/>
              <a:t> </a:t>
            </a:r>
            <a:r>
              <a:rPr lang="en-US" sz="1400" dirty="0" err="1"/>
              <a:t>prosessin</a:t>
            </a:r>
            <a:r>
              <a:rPr lang="en-US" sz="1400" dirty="0"/>
              <a:t> </a:t>
            </a:r>
            <a:r>
              <a:rPr lang="en-US" sz="1400" dirty="0" err="1"/>
              <a:t>kesto</a:t>
            </a:r>
            <a:r>
              <a:rPr lang="en-US" sz="1400" dirty="0"/>
              <a:t> on </a:t>
            </a:r>
            <a:r>
              <a:rPr lang="en-US" sz="1400" dirty="0" err="1"/>
              <a:t>yksilöllinen</a:t>
            </a:r>
            <a:r>
              <a:rPr lang="en-US" sz="1400" dirty="0"/>
              <a:t>, </a:t>
            </a:r>
            <a:r>
              <a:rPr lang="en-US" sz="1400" dirty="0" err="1"/>
              <a:t>mutta</a:t>
            </a:r>
            <a:r>
              <a:rPr lang="en-US" sz="1400" dirty="0"/>
              <a:t> </a:t>
            </a:r>
            <a:r>
              <a:rPr lang="en-US" sz="1400" dirty="0" err="1"/>
              <a:t>siitä</a:t>
            </a:r>
            <a:r>
              <a:rPr lang="en-US" sz="1400" dirty="0"/>
              <a:t> on </a:t>
            </a:r>
            <a:r>
              <a:rPr lang="en-US" sz="1400" dirty="0" err="1"/>
              <a:t>tunnistettavissa</a:t>
            </a:r>
            <a:r>
              <a:rPr lang="en-US" sz="1400" dirty="0"/>
              <a:t> </a:t>
            </a:r>
            <a:r>
              <a:rPr lang="en-US" sz="1400" dirty="0" err="1"/>
              <a:t>eri</a:t>
            </a:r>
            <a:r>
              <a:rPr lang="en-US" sz="1400" dirty="0"/>
              <a:t> </a:t>
            </a:r>
            <a:r>
              <a:rPr lang="en-US" sz="1400" dirty="0" err="1"/>
              <a:t>vaiheita</a:t>
            </a:r>
            <a:r>
              <a:rPr lang="en-US" sz="1400" dirty="0"/>
              <a:t>.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400" dirty="0" err="1"/>
              <a:t>Prosessin</a:t>
            </a:r>
            <a:r>
              <a:rPr lang="en-US" sz="1400" dirty="0"/>
              <a:t> </a:t>
            </a:r>
            <a:r>
              <a:rPr lang="en-US" sz="1400" dirty="0" err="1"/>
              <a:t>kestoon</a:t>
            </a:r>
            <a:r>
              <a:rPr lang="en-US" sz="1400" dirty="0"/>
              <a:t> </a:t>
            </a:r>
            <a:r>
              <a:rPr lang="en-US" sz="1400" dirty="0" err="1"/>
              <a:t>vaikuttavat</a:t>
            </a:r>
            <a:r>
              <a:rPr lang="en-US" sz="1400" dirty="0"/>
              <a:t> </a:t>
            </a:r>
            <a:r>
              <a:rPr lang="en-US" sz="1400" dirty="0" err="1"/>
              <a:t>esimerkiksi</a:t>
            </a:r>
            <a:r>
              <a:rPr lang="en-US" sz="1400" dirty="0"/>
              <a:t> </a:t>
            </a:r>
            <a:r>
              <a:rPr lang="en-US" sz="1400" dirty="0" err="1"/>
              <a:t>lähtömaan</a:t>
            </a:r>
            <a:r>
              <a:rPr lang="en-US" sz="1400" dirty="0"/>
              <a:t> </a:t>
            </a:r>
            <a:r>
              <a:rPr lang="en-US" sz="1400" dirty="0" err="1"/>
              <a:t>tilanne</a:t>
            </a:r>
            <a:r>
              <a:rPr lang="en-US" sz="1400" dirty="0"/>
              <a:t>, </a:t>
            </a:r>
            <a:r>
              <a:rPr lang="en-US" sz="1400" dirty="0" err="1"/>
              <a:t>kielelliset</a:t>
            </a:r>
            <a:r>
              <a:rPr lang="en-US" sz="1400" dirty="0"/>
              <a:t> ja </a:t>
            </a:r>
            <a:r>
              <a:rPr lang="en-US" sz="1400" dirty="0" err="1"/>
              <a:t>kulttuuriset</a:t>
            </a:r>
            <a:r>
              <a:rPr lang="en-US" sz="1400" dirty="0"/>
              <a:t> </a:t>
            </a:r>
            <a:r>
              <a:rPr lang="en-US" sz="1400" dirty="0" err="1"/>
              <a:t>valmiudet</a:t>
            </a:r>
            <a:r>
              <a:rPr lang="en-US" sz="1400" dirty="0"/>
              <a:t>, </a:t>
            </a:r>
            <a:r>
              <a:rPr lang="en-US" sz="1400" dirty="0" err="1"/>
              <a:t>uuden</a:t>
            </a:r>
            <a:r>
              <a:rPr lang="en-US" sz="1400" dirty="0"/>
              <a:t> </a:t>
            </a:r>
            <a:r>
              <a:rPr lang="en-US" sz="1400" dirty="0" err="1"/>
              <a:t>maan</a:t>
            </a:r>
            <a:r>
              <a:rPr lang="en-US" sz="1400" dirty="0"/>
              <a:t> </a:t>
            </a:r>
            <a:r>
              <a:rPr lang="en-US" sz="1400" dirty="0" err="1"/>
              <a:t>tarjoamat</a:t>
            </a:r>
            <a:r>
              <a:rPr lang="en-US" sz="1400" dirty="0"/>
              <a:t> </a:t>
            </a:r>
            <a:r>
              <a:rPr lang="en-US" sz="1400" dirty="0" err="1"/>
              <a:t>palvelut</a:t>
            </a:r>
            <a:r>
              <a:rPr lang="en-US" sz="1400" dirty="0"/>
              <a:t>, </a:t>
            </a:r>
            <a:r>
              <a:rPr lang="en-US" sz="1400" dirty="0" err="1"/>
              <a:t>tukiverkostojen</a:t>
            </a:r>
            <a:r>
              <a:rPr lang="en-US" sz="1400" dirty="0"/>
              <a:t> </a:t>
            </a:r>
            <a:r>
              <a:rPr lang="en-US" sz="1400" dirty="0" err="1"/>
              <a:t>olemassaolo</a:t>
            </a:r>
            <a:r>
              <a:rPr lang="en-US" sz="1400" dirty="0"/>
              <a:t> ja </a:t>
            </a:r>
            <a:r>
              <a:rPr lang="en-US" sz="1400" dirty="0" err="1"/>
              <a:t>mahdolliset</a:t>
            </a:r>
            <a:r>
              <a:rPr lang="en-US" sz="1400" dirty="0"/>
              <a:t> </a:t>
            </a:r>
            <a:r>
              <a:rPr lang="en-US" sz="1400" dirty="0" err="1"/>
              <a:t>traumat</a:t>
            </a:r>
            <a:r>
              <a:rPr lang="en-US" sz="1400" dirty="0"/>
              <a:t>.</a:t>
            </a: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E639476F-EE29-A33D-BD39-D5FFAFE6CAC1}"/>
              </a:ext>
            </a:extLst>
          </p:cNvPr>
          <p:cNvSpPr txBox="1"/>
          <p:nvPr/>
        </p:nvSpPr>
        <p:spPr>
          <a:xfrm>
            <a:off x="97675" y="2948664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800" dirty="0"/>
              <a:t>https://media.istockphoto.com/id/1211544495/fi/valokuva/yksi-eri-vaaleanpunainen-kumi-monien-keltaisten-kumiankkojen-joukossa-ker%C3%A4%C3%A4ntyi-ymp%C3%A4rille.jpg?s=612x612&amp;w=0&amp;k=20&amp;c=-FDL_bPDmlZ2FNx-URnxpQ5JbZNJ9SqeXmJ2UlN8GQM=</a:t>
            </a:r>
          </a:p>
        </p:txBody>
      </p:sp>
    </p:spTree>
    <p:extLst>
      <p:ext uri="{BB962C8B-B14F-4D97-AF65-F5344CB8AC3E}">
        <p14:creationId xmlns:p14="http://schemas.microsoft.com/office/powerpoint/2010/main" val="28932263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4A439E3C-4B43-B61A-217C-A3A1A55CCD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884" r="-1" b="-1"/>
          <a:stretch/>
        </p:blipFill>
        <p:spPr>
          <a:xfrm>
            <a:off x="0" y="857250"/>
            <a:ext cx="7010501" cy="497205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AC56F6AC-D064-FA46-1C07-43BFB2189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dirty="0" err="1"/>
              <a:t>Saapumisvaihe</a:t>
            </a:r>
            <a:endParaRPr lang="en-US" sz="4400" b="1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186778D-6810-6516-0C96-626C4075D4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31610" y="2434201"/>
            <a:ext cx="3822189" cy="3742762"/>
          </a:xfr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r>
              <a:rPr lang="fi-FI" sz="7000" b="0" i="0" dirty="0">
                <a:solidFill>
                  <a:srgbClr val="303030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fi-FI" sz="11200" dirty="0">
                <a:solidFill>
                  <a:srgbClr val="303030"/>
                </a:solidFill>
                <a:latin typeface="source sans pro" panose="020B0503030403020204" pitchFamily="34" charset="0"/>
              </a:rPr>
              <a:t>I</a:t>
            </a:r>
            <a:r>
              <a:rPr lang="fi-FI" sz="11200" b="0" i="0" dirty="0">
                <a:solidFill>
                  <a:srgbClr val="303030"/>
                </a:solidFill>
                <a:effectLst/>
                <a:latin typeface="source sans pro" panose="020B0503030403020204" pitchFamily="34" charset="0"/>
              </a:rPr>
              <a:t>hmisen elämän ulkoiset olosuhteet muuttuvat: koti, ystävät, maisemat ja kieli. </a:t>
            </a:r>
          </a:p>
          <a:p>
            <a:r>
              <a:rPr lang="fi-FI" sz="11200" b="0" i="0" dirty="0">
                <a:solidFill>
                  <a:srgbClr val="303030"/>
                </a:solidFill>
                <a:effectLst/>
                <a:latin typeface="source sans pro" panose="020B0503030403020204" pitchFamily="34" charset="0"/>
              </a:rPr>
              <a:t>Tämä voi herättää pelon, vierauden, hämmennyksen ja avuttomuuden tunteita.</a:t>
            </a:r>
          </a:p>
          <a:p>
            <a:endParaRPr lang="en-US" sz="4000" dirty="0"/>
          </a:p>
          <a:p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B0E9A95E-6AC7-90D2-B504-1C74E0CA268C}"/>
              </a:ext>
            </a:extLst>
          </p:cNvPr>
          <p:cNvSpPr txBox="1"/>
          <p:nvPr/>
        </p:nvSpPr>
        <p:spPr>
          <a:xfrm>
            <a:off x="0" y="5893028"/>
            <a:ext cx="609790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/>
              <a:t>https://pixabay.com/fi/photos/orkney-north-ronaldsay-skotlanti-5831129/</a:t>
            </a:r>
          </a:p>
        </p:txBody>
      </p:sp>
    </p:spTree>
    <p:extLst>
      <p:ext uri="{BB962C8B-B14F-4D97-AF65-F5344CB8AC3E}">
        <p14:creationId xmlns:p14="http://schemas.microsoft.com/office/powerpoint/2010/main" val="2261440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B828920-855B-1B64-B762-E6C56999A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1013336"/>
            <a:ext cx="4620584" cy="148251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b="1" dirty="0" err="1"/>
              <a:t>Kohtaamisvaihe</a:t>
            </a:r>
            <a:endParaRPr lang="en-US" sz="4400" b="1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83A81E9-278B-A097-3B2E-2BD824DA01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8" y="3264674"/>
            <a:ext cx="4620584" cy="1669774"/>
          </a:xfrm>
        </p:spPr>
        <p:txBody>
          <a:bodyPr vert="horz" lIns="91440" tIns="45720" rIns="91440" bIns="45720" rtlCol="0">
            <a:normAutofit fontScale="32500" lnSpcReduction="20000"/>
          </a:bodyPr>
          <a:lstStyle/>
          <a:p>
            <a:r>
              <a:rPr lang="en-US" sz="2000" dirty="0"/>
              <a:t> </a:t>
            </a:r>
            <a:r>
              <a:rPr lang="en-US" sz="11200" dirty="0" err="1"/>
              <a:t>Havainnoidaan</a:t>
            </a:r>
            <a:r>
              <a:rPr lang="en-US" sz="11200" dirty="0"/>
              <a:t> </a:t>
            </a:r>
            <a:r>
              <a:rPr lang="en-US" sz="11200" dirty="0" err="1"/>
              <a:t>uuden</a:t>
            </a:r>
            <a:r>
              <a:rPr lang="en-US" sz="11200" dirty="0"/>
              <a:t> </a:t>
            </a:r>
            <a:r>
              <a:rPr lang="en-US" sz="11200" dirty="0" err="1"/>
              <a:t>maan</a:t>
            </a:r>
            <a:r>
              <a:rPr lang="en-US" sz="11200" dirty="0"/>
              <a:t> </a:t>
            </a:r>
            <a:r>
              <a:rPr lang="en-US" sz="11200" dirty="0" err="1"/>
              <a:t>olosuhteita</a:t>
            </a:r>
            <a:r>
              <a:rPr lang="en-US" sz="11200" dirty="0"/>
              <a:t> ja </a:t>
            </a:r>
            <a:r>
              <a:rPr lang="en-US" sz="11200" dirty="0" err="1"/>
              <a:t>verrataan</a:t>
            </a:r>
            <a:r>
              <a:rPr lang="en-US" sz="11200" dirty="0"/>
              <a:t> </a:t>
            </a:r>
            <a:r>
              <a:rPr lang="en-US" sz="11200" dirty="0" err="1"/>
              <a:t>niitä</a:t>
            </a:r>
            <a:r>
              <a:rPr lang="en-US" sz="11200" dirty="0"/>
              <a:t> </a:t>
            </a:r>
            <a:r>
              <a:rPr lang="en-US" sz="11200" dirty="0" err="1"/>
              <a:t>kotimaahan</a:t>
            </a:r>
            <a:r>
              <a:rPr lang="en-US" sz="11200" dirty="0"/>
              <a:t>. 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28AEC8B3-F085-CC36-43CE-1F45B428D9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8934" r="10422" b="2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5DA7113B-7E88-E8F9-A9AB-E7F1C74A35FB}"/>
              </a:ext>
            </a:extLst>
          </p:cNvPr>
          <p:cNvSpPr txBox="1"/>
          <p:nvPr/>
        </p:nvSpPr>
        <p:spPr>
          <a:xfrm>
            <a:off x="7773733" y="6393378"/>
            <a:ext cx="60977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/>
              <a:t>https://media.istockphoto.com/id/622925992/fi/valokuva/monimuotoisuus-ja-suvaitsevaisuus.jpg?s=612x612&amp;w=0&amp;k=20&amp;c=s75idUOn8AlMPl5GTMpJsawT1UZDEeM6vAOeKfDShsI=</a:t>
            </a:r>
          </a:p>
        </p:txBody>
      </p:sp>
    </p:spTree>
    <p:extLst>
      <p:ext uri="{BB962C8B-B14F-4D97-AF65-F5344CB8AC3E}">
        <p14:creationId xmlns:p14="http://schemas.microsoft.com/office/powerpoint/2010/main" val="28800102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6E52EA44-1576-C94F-D3E5-2311E3BE28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261" t="2634" r="7650" b="3627"/>
          <a:stretch/>
        </p:blipFill>
        <p:spPr>
          <a:xfrm>
            <a:off x="6096000" y="1133357"/>
            <a:ext cx="5803392" cy="459128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DF10D2FC-2D50-49E8-1F3C-3AD737F76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733" y="617461"/>
            <a:ext cx="4488976" cy="253470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dirty="0" err="1"/>
              <a:t>Taakse</a:t>
            </a:r>
            <a:r>
              <a:rPr lang="en-US" sz="4800" b="1" dirty="0"/>
              <a:t> </a:t>
            </a:r>
            <a:r>
              <a:rPr lang="en-US" sz="4800" b="1" dirty="0" err="1"/>
              <a:t>katsomisen</a:t>
            </a:r>
            <a:r>
              <a:rPr lang="en-US" sz="4800" b="1" dirty="0"/>
              <a:t> </a:t>
            </a:r>
            <a:r>
              <a:rPr lang="en-US" sz="4800" b="1" dirty="0" err="1"/>
              <a:t>vaihe</a:t>
            </a:r>
            <a:endParaRPr lang="en-US" sz="4800" b="1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21550CE-9CD9-5B3A-C15A-E9244C6A31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733" y="3428999"/>
            <a:ext cx="4023359" cy="1874823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2800" dirty="0" err="1"/>
              <a:t>Ihminen</a:t>
            </a:r>
            <a:r>
              <a:rPr lang="en-US" sz="2800" dirty="0"/>
              <a:t> </a:t>
            </a:r>
            <a:r>
              <a:rPr lang="en-US" sz="2800" dirty="0" err="1"/>
              <a:t>pystyy</a:t>
            </a:r>
            <a:r>
              <a:rPr lang="en-US" sz="2800" dirty="0"/>
              <a:t> </a:t>
            </a:r>
            <a:r>
              <a:rPr lang="en-US" sz="2800" dirty="0" err="1"/>
              <a:t>yhdistämään</a:t>
            </a:r>
            <a:r>
              <a:rPr lang="en-US" sz="2800" dirty="0"/>
              <a:t> </a:t>
            </a:r>
            <a:r>
              <a:rPr lang="en-US" sz="2800" dirty="0" err="1"/>
              <a:t>uuden</a:t>
            </a:r>
            <a:r>
              <a:rPr lang="en-US" sz="2800" dirty="0"/>
              <a:t> ja </a:t>
            </a:r>
            <a:r>
              <a:rPr lang="en-US" sz="2800" dirty="0" err="1"/>
              <a:t>vanhan</a:t>
            </a:r>
            <a:r>
              <a:rPr lang="en-US" sz="2800" dirty="0"/>
              <a:t> </a:t>
            </a:r>
            <a:r>
              <a:rPr lang="en-US" sz="2800" dirty="0" err="1"/>
              <a:t>kulttuurin</a:t>
            </a:r>
            <a:r>
              <a:rPr lang="en-US" sz="2800" dirty="0"/>
              <a:t> </a:t>
            </a:r>
            <a:r>
              <a:rPr lang="en-US" sz="2800" dirty="0" err="1"/>
              <a:t>piirteet</a:t>
            </a:r>
            <a:r>
              <a:rPr lang="en-US" sz="2800" dirty="0"/>
              <a:t> </a:t>
            </a:r>
            <a:r>
              <a:rPr lang="en-US" sz="2800" dirty="0" err="1"/>
              <a:t>itselleen</a:t>
            </a:r>
            <a:r>
              <a:rPr lang="en-US" sz="2800" dirty="0"/>
              <a:t> </a:t>
            </a:r>
            <a:r>
              <a:rPr lang="en-US" sz="2800" dirty="0" err="1"/>
              <a:t>sopivaan</a:t>
            </a:r>
            <a:r>
              <a:rPr lang="en-US" sz="2800" dirty="0"/>
              <a:t> </a:t>
            </a:r>
            <a:r>
              <a:rPr lang="en-US" sz="2800" dirty="0" err="1"/>
              <a:t>muotoon</a:t>
            </a:r>
            <a:r>
              <a:rPr lang="en-US" sz="2800" dirty="0"/>
              <a:t>.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DA44796C-9366-E182-786F-DDF616567A5D}"/>
              </a:ext>
            </a:extLst>
          </p:cNvPr>
          <p:cNvSpPr txBox="1"/>
          <p:nvPr/>
        </p:nvSpPr>
        <p:spPr>
          <a:xfrm>
            <a:off x="6096000" y="5846356"/>
            <a:ext cx="69408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800" dirty="0"/>
              <a:t>https://media.istockphoto.com/id/1361910961/fi/valokuva/tytt%C3%B6-katsoo-kauas.jpg?s=612x612&amp;w=0&amp;k=20&amp;c=jynjJHdXmmdKxWqZtf_YXtGyUEbkr95XnOZ1AgIlVqg=</a:t>
            </a:r>
          </a:p>
        </p:txBody>
      </p:sp>
    </p:spTree>
    <p:extLst>
      <p:ext uri="{BB962C8B-B14F-4D97-AF65-F5344CB8AC3E}">
        <p14:creationId xmlns:p14="http://schemas.microsoft.com/office/powerpoint/2010/main" val="16500591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27B8F-47F7-46D5-ABB4-CF5A91A4C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656" y="816638"/>
            <a:ext cx="4201244" cy="5224724"/>
          </a:xfrm>
        </p:spPr>
        <p:txBody>
          <a:bodyPr anchor="ctr">
            <a:normAutofit/>
          </a:bodyPr>
          <a:lstStyle/>
          <a:p>
            <a:pPr>
              <a:spcBef>
                <a:spcPts val="0"/>
              </a:spcBef>
            </a:pPr>
            <a:r>
              <a:rPr lang="fi-FI" b="1" dirty="0"/>
              <a:t>Ryhmäkeskustelu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2A1CFE-70CC-4FBB-ABD5-E0F38FA6DB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1299" y="1036079"/>
            <a:ext cx="5137290" cy="52247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lvl="0" indent="0">
              <a:lnSpc>
                <a:spcPct val="100000"/>
              </a:lnSpc>
              <a:spcAft>
                <a:spcPts val="1200"/>
              </a:spcAft>
              <a:buSzPts val="1100"/>
              <a:buNone/>
            </a:pPr>
            <a:r>
              <a:rPr lang="de-D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de-DE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jos</a:t>
            </a:r>
            <a:r>
              <a:rPr lang="de-D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aikaa</a:t>
            </a:r>
            <a:r>
              <a:rPr lang="de-D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jää</a:t>
            </a:r>
            <a:r>
              <a:rPr lang="de-D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voitte</a:t>
            </a:r>
            <a:r>
              <a:rPr lang="de-D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keskustella</a:t>
            </a:r>
            <a:r>
              <a:rPr lang="de-D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ryhmän</a:t>
            </a:r>
            <a:r>
              <a:rPr lang="de-D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kokeuksista</a:t>
            </a:r>
            <a:r>
              <a:rPr lang="de-D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maahanmuuttajien</a:t>
            </a:r>
            <a:r>
              <a:rPr lang="de-D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kanssa</a:t>
            </a:r>
            <a:r>
              <a:rPr lang="de-D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työskentelemisestä</a:t>
            </a:r>
            <a:r>
              <a:rPr lang="de-D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haasteista</a:t>
            </a:r>
            <a:r>
              <a:rPr lang="de-D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ja </a:t>
            </a:r>
            <a:r>
              <a:rPr lang="de-DE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hyvistä</a:t>
            </a:r>
            <a:r>
              <a:rPr lang="de-D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ratkaisuista</a:t>
            </a:r>
            <a:endParaRPr lang="fi-FI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DE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- </a:t>
            </a:r>
            <a:r>
              <a:rPr lang="de-DE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jos</a:t>
            </a:r>
            <a:r>
              <a:rPr lang="de-DE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de-DE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mahdollista</a:t>
            </a:r>
            <a:r>
              <a:rPr lang="de-DE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de-DE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päättäkää</a:t>
            </a:r>
            <a:r>
              <a:rPr lang="de-DE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de-DE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keskustelu</a:t>
            </a:r>
            <a:r>
              <a:rPr lang="de-DE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de-DE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onnistumis-tarinoihin</a:t>
            </a:r>
            <a:endParaRPr lang="fi-FI" dirty="0">
              <a:ea typeface="+mn-lt"/>
              <a:cs typeface="+mn-lt"/>
            </a:endParaRP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601368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8C3C7-ABCB-4F79-8EC1-9C586816B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1325563"/>
          </a:xfrm>
        </p:spPr>
        <p:txBody>
          <a:bodyPr>
            <a:normAutofit/>
          </a:bodyPr>
          <a:lstStyle/>
          <a:p>
            <a:r>
              <a:rPr lang="fi-FI" sz="5400" dirty="0"/>
              <a:t>Kiitos!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CF6542-8C6B-4744-9817-3DFD84C1E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9217"/>
            <a:ext cx="10515600" cy="395774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/>
              <a:t>Kouluttajan nimi</a:t>
            </a:r>
          </a:p>
          <a:p>
            <a:r>
              <a:rPr lang="fi-FI" dirty="0"/>
              <a:t>Kouluttajan sähköposti</a:t>
            </a:r>
          </a:p>
          <a:p>
            <a:endParaRPr lang="fi-FI" dirty="0"/>
          </a:p>
          <a:p>
            <a:pPr marL="0" indent="0">
              <a:buNone/>
            </a:pPr>
            <a:endParaRPr lang="fi-FI" dirty="0"/>
          </a:p>
          <a:p>
            <a:r>
              <a:rPr lang="fi-FI" dirty="0"/>
              <a:t>Kouluttajan nimi</a:t>
            </a:r>
          </a:p>
          <a:p>
            <a:r>
              <a:rPr lang="fi-FI" dirty="0"/>
              <a:t>Kouluttajan sähköposti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990742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B5EDF-4DBC-4D3D-B207-6FF32CA11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38355"/>
            <a:ext cx="8596668" cy="1320800"/>
          </a:xfrm>
        </p:spPr>
        <p:txBody>
          <a:bodyPr/>
          <a:lstStyle/>
          <a:p>
            <a:r>
              <a:rPr lang="fi-FI" b="1" dirty="0">
                <a:cs typeface="Calibri Light"/>
              </a:rPr>
              <a:t>Materiaalia lisäperehtymistä varten</a:t>
            </a:r>
            <a:endParaRPr lang="fi-FI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149EF-A276-4A4A-9296-BE6E8E5F3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959154"/>
            <a:ext cx="11292059" cy="4110961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fi-FI" dirty="0">
                <a:ea typeface="+mn-lt"/>
                <a:cs typeface="+mn-lt"/>
                <a:hlinkClick r:id="rId2"/>
              </a:rPr>
              <a:t>https://kotouttaminen.fi/opikotoutumisesta</a:t>
            </a:r>
            <a:r>
              <a:rPr lang="fi-FI" dirty="0">
                <a:ea typeface="+mn-lt"/>
                <a:cs typeface="+mn-lt"/>
              </a:rPr>
              <a:t> Opi kotoutumisesta –verkkokoulutuksesta saat kattavat perustiedot maahanmuutosta sekä kotoutumisesta ja sen edistämisestä.</a:t>
            </a:r>
          </a:p>
          <a:p>
            <a:r>
              <a:rPr lang="fi-FI" dirty="0">
                <a:ea typeface="+mn-lt"/>
                <a:cs typeface="+mn-lt"/>
                <a:hlinkClick r:id="rId3"/>
              </a:rPr>
              <a:t>https://ep.kouvola.fi/kokous/20184616-17-1.PDF</a:t>
            </a:r>
            <a:r>
              <a:rPr lang="fi-FI" dirty="0">
                <a:ea typeface="+mn-lt"/>
                <a:cs typeface="+mn-lt"/>
              </a:rPr>
              <a:t> Kouvolan kaupungin henkilöstöä koskeva Suunnitelma tasa-arvon ja yhdenvertaisuuden edistämiseksi </a:t>
            </a:r>
            <a:endParaRPr lang="fi-FI" dirty="0"/>
          </a:p>
          <a:p>
            <a:r>
              <a:rPr lang="fi-FI" dirty="0">
                <a:ea typeface="+mn-lt"/>
                <a:cs typeface="+mn-lt"/>
                <a:hlinkClick r:id="rId4"/>
              </a:rPr>
              <a:t>https://juhlakalenteri.fi/kasvattajille/</a:t>
            </a:r>
            <a:r>
              <a:rPr lang="fi-FI" dirty="0">
                <a:ea typeface="+mn-lt"/>
                <a:cs typeface="Calibri"/>
              </a:rPr>
              <a:t> Eri kulttuurien juhlapäiviä ja taustatietoa juhlista, sopii mmm. kouluille</a:t>
            </a:r>
          </a:p>
          <a:p>
            <a:r>
              <a:rPr lang="fi-FI" dirty="0">
                <a:ea typeface="+mn-lt"/>
                <a:cs typeface="+mn-lt"/>
                <a:hlinkClick r:id="rId5"/>
              </a:rPr>
              <a:t>https://urly.fi/1OWj</a:t>
            </a:r>
            <a:r>
              <a:rPr lang="fi-FI" dirty="0">
                <a:ea typeface="+mn-lt"/>
                <a:cs typeface="+mn-lt"/>
              </a:rPr>
              <a:t> </a:t>
            </a:r>
            <a:r>
              <a:rPr lang="fi-FI" dirty="0" err="1">
                <a:ea typeface="+mn-lt"/>
                <a:cs typeface="+mn-lt"/>
              </a:rPr>
              <a:t>OPH:n</a:t>
            </a:r>
            <a:r>
              <a:rPr lang="fi-FI" dirty="0">
                <a:ea typeface="+mn-lt"/>
                <a:cs typeface="+mn-lt"/>
              </a:rPr>
              <a:t> linkkilista maailman uskonnoista</a:t>
            </a:r>
          </a:p>
          <a:p>
            <a:pPr marL="0" indent="0">
              <a:buNone/>
            </a:pPr>
            <a:endParaRPr lang="fi-FI" dirty="0">
              <a:cs typeface="Calibri"/>
            </a:endParaRPr>
          </a:p>
          <a:p>
            <a:r>
              <a:rPr lang="fi-FI" dirty="0">
                <a:ea typeface="+mn-lt"/>
                <a:cs typeface="+mn-lt"/>
              </a:rPr>
              <a:t>Monikulttuurisuus asiakastyössä </a:t>
            </a:r>
            <a:endParaRPr lang="fi-FI" dirty="0">
              <a:ea typeface="+mn-lt"/>
              <a:cs typeface="Calibri"/>
            </a:endParaRPr>
          </a:p>
          <a:p>
            <a:r>
              <a:rPr lang="fi-FI" dirty="0">
                <a:ea typeface="+mn-lt"/>
                <a:cs typeface="+mn-lt"/>
                <a:hlinkClick r:id="rId6"/>
              </a:rPr>
              <a:t>https://www.youtube.com/playlist?list=PLV8_D7-jawHS8alFA-9gSxNjsFbC9_QyD</a:t>
            </a:r>
            <a:r>
              <a:rPr lang="fi-FI" dirty="0">
                <a:ea typeface="+mn-lt"/>
                <a:cs typeface="+mn-lt"/>
              </a:rPr>
              <a:t> </a:t>
            </a:r>
            <a:endParaRPr lang="fi-FI" dirty="0"/>
          </a:p>
          <a:p>
            <a:r>
              <a:rPr lang="fi-FI" dirty="0">
                <a:ea typeface="+mn-lt"/>
                <a:cs typeface="+mn-lt"/>
                <a:hlinkClick r:id="rId7"/>
              </a:rPr>
              <a:t>https://kotouttaminen.fi/-/verkkokoulu-opastaa-eri-kulttuureista-tulevien-asiakkaiden-kohtaamiseen</a:t>
            </a:r>
            <a:endParaRPr lang="fi-FI" dirty="0">
              <a:ea typeface="+mn-lt"/>
              <a:cs typeface="+mn-lt"/>
            </a:endParaRPr>
          </a:p>
          <a:p>
            <a:r>
              <a:rPr lang="fi-FI" dirty="0">
                <a:ea typeface="+mn-lt"/>
                <a:cs typeface="+mn-lt"/>
                <a:hlinkClick r:id="rId8"/>
              </a:rPr>
              <a:t>https://www.vaestoliitto.fi/monikulttuurisuus/?x29403=2734665</a:t>
            </a:r>
            <a:r>
              <a:rPr lang="fi-FI" dirty="0">
                <a:ea typeface="+mn-lt"/>
                <a:cs typeface="+mn-lt"/>
              </a:rPr>
              <a:t> </a:t>
            </a:r>
            <a:endParaRPr lang="fi-FI" dirty="0"/>
          </a:p>
          <a:p>
            <a:r>
              <a:rPr lang="fi-FI" dirty="0">
                <a:ea typeface="+mn-lt"/>
                <a:cs typeface="+mn-lt"/>
                <a:hlinkClick r:id="rId9"/>
              </a:rPr>
              <a:t>https://thl.fi/fi/web/maahanmuutto-ja-kulttuurinen-moninaisuus</a:t>
            </a:r>
            <a:endParaRPr lang="fi-FI" dirty="0"/>
          </a:p>
          <a:p>
            <a:endParaRPr lang="fi-FI" dirty="0">
              <a:solidFill>
                <a:srgbClr val="404040"/>
              </a:solidFill>
              <a:cs typeface="Calibri"/>
            </a:endParaRPr>
          </a:p>
          <a:p>
            <a:pPr marL="0" indent="0">
              <a:buNone/>
            </a:pPr>
            <a:endParaRPr lang="fi-FI" dirty="0">
              <a:solidFill>
                <a:srgbClr val="40404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170365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inta">
  <a:themeElements>
    <a:clrScheme name="Mukautettu 2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B2A776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in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n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D6438F52CBB7CC4DBD0D5C315E019989" ma:contentTypeVersion="14" ma:contentTypeDescription="Luo uusi asiakirja." ma:contentTypeScope="" ma:versionID="f8e404b7c8f552a9a3a9fc566e67ef82">
  <xsd:schema xmlns:xsd="http://www.w3.org/2001/XMLSchema" xmlns:xs="http://www.w3.org/2001/XMLSchema" xmlns:p="http://schemas.microsoft.com/office/2006/metadata/properties" xmlns:ns3="74ad16e9-760e-46dc-805d-8cba52c3c9dd" xmlns:ns4="5d500724-9714-45b0-b64f-c1e9d6e8e010" targetNamespace="http://schemas.microsoft.com/office/2006/metadata/properties" ma:root="true" ma:fieldsID="a317581fc7f986bc2c224a57425aa60c" ns3:_="" ns4:_="">
    <xsd:import namespace="74ad16e9-760e-46dc-805d-8cba52c3c9dd"/>
    <xsd:import namespace="5d500724-9714-45b0-b64f-c1e9d6e8e01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ad16e9-760e-46dc-805d-8cba52c3c9d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Jakamisen tiedot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Jakamisvihjeen hajautus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500724-9714-45b0-b64f-c1e9d6e8e0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87BD0EE-B31C-4809-96DA-73FE2254740D}">
  <ds:schemaRefs>
    <ds:schemaRef ds:uri="5d500724-9714-45b0-b64f-c1e9d6e8e010"/>
    <ds:schemaRef ds:uri="74ad16e9-760e-46dc-805d-8cba52c3c9d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98880E5-415F-4778-B2FA-496F1FFFC564}">
  <ds:schemaRefs>
    <ds:schemaRef ds:uri="5d500724-9714-45b0-b64f-c1e9d6e8e010"/>
    <ds:schemaRef ds:uri="http://purl.org/dc/elements/1.1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74ad16e9-760e-46dc-805d-8cba52c3c9dd"/>
    <ds:schemaRef ds:uri="http://schemas.microsoft.com/office/infopath/2007/PartnerControl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520383E8-EBCE-43FF-A772-4EF18569E9C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338</TotalTime>
  <Words>1614</Words>
  <Application>Microsoft Office PowerPoint</Application>
  <PresentationFormat>Laajakuva</PresentationFormat>
  <Paragraphs>231</Paragraphs>
  <Slides>25</Slides>
  <Notes>3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25</vt:i4>
      </vt:variant>
    </vt:vector>
  </HeadingPairs>
  <TitlesOfParts>
    <vt:vector size="34" baseType="lpstr">
      <vt:lpstr>Arial</vt:lpstr>
      <vt:lpstr>Calibri</vt:lpstr>
      <vt:lpstr>Calibri Light</vt:lpstr>
      <vt:lpstr>source sans pro</vt:lpstr>
      <vt:lpstr>Trebuchet MS</vt:lpstr>
      <vt:lpstr>verdana</vt:lpstr>
      <vt:lpstr>Wingdings 3</vt:lpstr>
      <vt:lpstr>Office-teema</vt:lpstr>
      <vt:lpstr>Pinta</vt:lpstr>
      <vt:lpstr>PowerPoint-esitys</vt:lpstr>
      <vt:lpstr>Tervetuloa koulutukseen!</vt:lpstr>
      <vt:lpstr>PowerPoint-esitys</vt:lpstr>
      <vt:lpstr>Monikulttuurisuusosaaminen koostuu:</vt:lpstr>
      <vt:lpstr>Monikulttuurisissa kohtaamisissa on tärkeää :</vt:lpstr>
      <vt:lpstr>Mitä kulttuuri on?</vt:lpstr>
      <vt:lpstr>Miksi ihmiset muodostavat stereotypioita ja miten luokittelemme ihmisiä?</vt:lpstr>
      <vt:lpstr>Ei vain kulttuuri vaan yksilö</vt:lpstr>
      <vt:lpstr> Kulttuuriset ulottuvuudet</vt:lpstr>
      <vt:lpstr>Kulttuuriset ulottuvuudet</vt:lpstr>
      <vt:lpstr>Kulttuuriset ulottuvuudet</vt:lpstr>
      <vt:lpstr>PowerPoint-esitys</vt:lpstr>
      <vt:lpstr>      Kulttuurien       erityispiirteitä:      Venäläinen kulttuuri</vt:lpstr>
      <vt:lpstr>Kulttuurien erityispiirteitä: Virolainen kulttuuri</vt:lpstr>
      <vt:lpstr>Aasialainen kulttuuri</vt:lpstr>
      <vt:lpstr>Afrikkalainen kulttuuri,  länsi/itä</vt:lpstr>
      <vt:lpstr>Uskonnot kulttuurin osatekijöinä, Islam</vt:lpstr>
      <vt:lpstr>Uuteen kulttuuriin sopeutuminen </vt:lpstr>
      <vt:lpstr>Kotoutumisen vaiheet  https://kotouttaminen.fi/opikotoutumisesta</vt:lpstr>
      <vt:lpstr>Saapumisvaihe</vt:lpstr>
      <vt:lpstr>Kohtaamisvaihe</vt:lpstr>
      <vt:lpstr>Taakse katsomisen vaihe</vt:lpstr>
      <vt:lpstr>Ryhmäkeskustelu</vt:lpstr>
      <vt:lpstr>Kiitos!</vt:lpstr>
      <vt:lpstr>Materiaalia lisäperehtymistä varten</vt:lpstr>
    </vt:vector>
  </TitlesOfParts>
  <Company>Kouvola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Rintala Susanna</dc:creator>
  <cp:lastModifiedBy>Kalliomäki Päivi</cp:lastModifiedBy>
  <cp:revision>7</cp:revision>
  <cp:lastPrinted>2022-11-11T08:21:07Z</cp:lastPrinted>
  <dcterms:created xsi:type="dcterms:W3CDTF">2018-09-17T11:00:13Z</dcterms:created>
  <dcterms:modified xsi:type="dcterms:W3CDTF">2022-11-11T12:45:42Z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0x010100D6438F52CBB7CC4DBD0D5C315E019989</vt:lpwstr>
  </property>
  <property fmtid="{D5CDD505-2E9C-101B-9397-08002B2CF9AE}" pid="3" name="AuthorIds_UIVersion_1024">
    <vt:lpwstr>21</vt:lpwstr>
  </property>
  <property fmtid="{D5CDD505-2E9C-101B-9397-08002B2CF9AE}" pid="4" name="MSIP_Label_defa4170-0d19-0005-0004-bc88714345d2_Enabled">
    <vt:lpwstr>true</vt:lpwstr>
  </property>
  <property fmtid="{D5CDD505-2E9C-101B-9397-08002B2CF9AE}" pid="5" name="MSIP_Label_defa4170-0d19-0005-0004-bc88714345d2_SetDate">
    <vt:lpwstr>2022-11-10T09:40:42Z</vt:lpwstr>
  </property>
  <property fmtid="{D5CDD505-2E9C-101B-9397-08002B2CF9AE}" pid="6" name="MSIP_Label_defa4170-0d19-0005-0004-bc88714345d2_Method">
    <vt:lpwstr>Standard</vt:lpwstr>
  </property>
  <property fmtid="{D5CDD505-2E9C-101B-9397-08002B2CF9AE}" pid="7" name="MSIP_Label_defa4170-0d19-0005-0004-bc88714345d2_Name">
    <vt:lpwstr>defa4170-0d19-0005-0004-bc88714345d2</vt:lpwstr>
  </property>
  <property fmtid="{D5CDD505-2E9C-101B-9397-08002B2CF9AE}" pid="8" name="MSIP_Label_defa4170-0d19-0005-0004-bc88714345d2_SiteId">
    <vt:lpwstr>2baacab8-5842-4cae-b85b-f70bdcce9af2</vt:lpwstr>
  </property>
  <property fmtid="{D5CDD505-2E9C-101B-9397-08002B2CF9AE}" pid="9" name="MSIP_Label_defa4170-0d19-0005-0004-bc88714345d2_ActionId">
    <vt:lpwstr>7026fb40-773d-4031-86b5-198df5d487f2</vt:lpwstr>
  </property>
  <property fmtid="{D5CDD505-2E9C-101B-9397-08002B2CF9AE}" pid="10" name="MSIP_Label_defa4170-0d19-0005-0004-bc88714345d2_ContentBits">
    <vt:lpwstr>0</vt:lpwstr>
  </property>
</Properties>
</file>